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046" r:id="rId2"/>
    <p:sldId id="2071" r:id="rId3"/>
    <p:sldId id="2047" r:id="rId4"/>
    <p:sldId id="2048" r:id="rId5"/>
    <p:sldId id="2073" r:id="rId6"/>
    <p:sldId id="2050" r:id="rId7"/>
    <p:sldId id="2051" r:id="rId8"/>
    <p:sldId id="2072" r:id="rId9"/>
    <p:sldId id="2066" r:id="rId10"/>
    <p:sldId id="2055" r:id="rId11"/>
    <p:sldId id="2056" r:id="rId12"/>
    <p:sldId id="2057" r:id="rId13"/>
    <p:sldId id="2058" r:id="rId14"/>
    <p:sldId id="2076" r:id="rId15"/>
    <p:sldId id="2060" r:id="rId16"/>
    <p:sldId id="2061" r:id="rId17"/>
    <p:sldId id="2062" r:id="rId18"/>
    <p:sldId id="2063" r:id="rId19"/>
    <p:sldId id="2064" r:id="rId20"/>
    <p:sldId id="2065" r:id="rId21"/>
    <p:sldId id="2074" r:id="rId22"/>
    <p:sldId id="2077" r:id="rId23"/>
    <p:sldId id="2067" r:id="rId24"/>
    <p:sldId id="2068" r:id="rId25"/>
    <p:sldId id="2075" r:id="rId26"/>
    <p:sldId id="2070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33" userDrawn="1">
          <p15:clr>
            <a:srgbClr val="A4A3A4"/>
          </p15:clr>
        </p15:guide>
        <p15:guide id="3" pos="5745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18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orient="horz" pos="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570"/>
    <a:srgbClr val="B5B2B3"/>
    <a:srgbClr val="D9D9D8"/>
    <a:srgbClr val="F3F3F3"/>
    <a:srgbClr val="343434"/>
    <a:srgbClr val="343435"/>
    <a:srgbClr val="B4B4B5"/>
    <a:srgbClr val="B3B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7"/>
    <p:restoredTop sz="96041"/>
  </p:normalViewPr>
  <p:slideViewPr>
    <p:cSldViewPr snapToGrid="0" snapToObjects="1" showGuides="1">
      <p:cViewPr varScale="1">
        <p:scale>
          <a:sx n="71" d="100"/>
          <a:sy n="71" d="100"/>
        </p:scale>
        <p:origin x="954" y="60"/>
      </p:cViewPr>
      <p:guideLst>
        <p:guide orient="horz" pos="2160"/>
        <p:guide pos="7333"/>
        <p:guide pos="5745"/>
        <p:guide pos="3840"/>
        <p:guide orient="horz" pos="346"/>
        <p:guide orient="horz" pos="3974"/>
        <p:guide pos="5518"/>
        <p:guide pos="2139"/>
        <p:guide pos="347"/>
        <p:guide orient="horz" pos="7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38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91880B-00A1-4EFD-9738-FB418E6F5A95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vi-VN"/>
        </a:p>
      </dgm:t>
    </dgm:pt>
    <dgm:pt modelId="{7DE4DC9B-DE45-4879-9F8A-9F83ACF2BB72}">
      <dgm:prSet phldr="0" custT="1"/>
      <dgm:spPr>
        <a:solidFill>
          <a:schemeClr val="accent6"/>
        </a:solidFill>
      </dgm:spPr>
      <dgm:t>
        <a:bodyPr/>
        <a:lstStyle/>
        <a:p>
          <a:pPr rtl="0"/>
          <a:r>
            <a:rPr lang="vi-V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Website Kinh doanh dịch vụ lữ </a:t>
          </a:r>
          <a:r>
            <a:rPr lang="vi-VN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hành</a:t>
          </a:r>
          <a:endParaRPr lang="vi-VN" sz="2400" b="0" i="0" u="none" strike="noStrike" cap="none" baseline="0" noProof="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7BAB81-3A4D-4011-B222-F175440D05F5}" type="parTrans" cxnId="{1C3D8C69-7A70-45A4-8707-6B9E8106D4F4}">
      <dgm:prSet/>
      <dgm:spPr/>
      <dgm:t>
        <a:bodyPr/>
        <a:lstStyle/>
        <a:p>
          <a:endParaRPr lang="en-US"/>
        </a:p>
      </dgm:t>
    </dgm:pt>
    <dgm:pt modelId="{0AC6A23B-9934-4653-B9EE-2AC0AB9571D1}" type="sibTrans" cxnId="{1C3D8C69-7A70-45A4-8707-6B9E8106D4F4}">
      <dgm:prSet/>
      <dgm:spPr/>
      <dgm:t>
        <a:bodyPr/>
        <a:lstStyle/>
        <a:p>
          <a:endParaRPr lang="vi-VN"/>
        </a:p>
      </dgm:t>
    </dgm:pt>
    <dgm:pt modelId="{7CCDDD9F-8A52-4760-8ECF-82C0C1A81A1B}">
      <dgm:prSet phldr="0" custT="1"/>
      <dgm:spPr>
        <a:solidFill>
          <a:schemeClr val="accent5"/>
        </a:solidFill>
      </dgm:spPr>
      <dgm:t>
        <a:bodyPr/>
        <a:lstStyle/>
        <a:p>
          <a:pPr rtl="0"/>
          <a:r>
            <a:rPr lang="vi-VN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rPr>
            <a:t>Môi trường cho người bán tiếp cận và trao đổi với khách hàng tiềm năng</a:t>
          </a:r>
        </a:p>
      </dgm:t>
    </dgm:pt>
    <dgm:pt modelId="{C01B575E-1220-436F-9D2D-932EB57CF2F6}" type="parTrans" cxnId="{9631DC9F-81C2-457C-AF96-BA0BE9F8C869}">
      <dgm:prSet/>
      <dgm:spPr/>
      <dgm:t>
        <a:bodyPr/>
        <a:lstStyle/>
        <a:p>
          <a:endParaRPr lang="en-US"/>
        </a:p>
      </dgm:t>
    </dgm:pt>
    <dgm:pt modelId="{EFA61406-2398-4C12-8128-2C7F78BB0D97}" type="sibTrans" cxnId="{9631DC9F-81C2-457C-AF96-BA0BE9F8C869}">
      <dgm:prSet/>
      <dgm:spPr/>
      <dgm:t>
        <a:bodyPr/>
        <a:lstStyle/>
        <a:p>
          <a:endParaRPr lang="en-US"/>
        </a:p>
      </dgm:t>
    </dgm:pt>
    <dgm:pt modelId="{3B818FE7-5F03-4B67-9DDE-A11E5735D357}">
      <dgm:prSet phldr="0" custT="1"/>
      <dgm:spPr>
        <a:solidFill>
          <a:schemeClr val="accent6"/>
        </a:solidFill>
      </dgm:spPr>
      <dgm:t>
        <a:bodyPr/>
        <a:lstStyle/>
        <a:p>
          <a:pPr rtl="0"/>
          <a:r>
            <a:rPr lang="vi-VN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rPr>
            <a:t>Người mua có thể nhanh chóng chọn và mua tour phù hợp với sở thích và túi tiền của họ</a:t>
          </a:r>
        </a:p>
      </dgm:t>
    </dgm:pt>
    <dgm:pt modelId="{BE0644FB-CEBE-4FD8-9698-A2F3B093A08F}" type="parTrans" cxnId="{76C97844-EA39-4396-AB23-183CA3D77334}">
      <dgm:prSet/>
      <dgm:spPr/>
      <dgm:t>
        <a:bodyPr/>
        <a:lstStyle/>
        <a:p>
          <a:endParaRPr lang="en-US"/>
        </a:p>
      </dgm:t>
    </dgm:pt>
    <dgm:pt modelId="{B9507EBD-9467-410A-BE6F-1D785B8A543F}" type="sibTrans" cxnId="{76C97844-EA39-4396-AB23-183CA3D77334}">
      <dgm:prSet/>
      <dgm:spPr/>
      <dgm:t>
        <a:bodyPr/>
        <a:lstStyle/>
        <a:p>
          <a:endParaRPr lang="en-US"/>
        </a:p>
      </dgm:t>
    </dgm:pt>
    <dgm:pt modelId="{33805033-DBFE-4AF9-90D5-A9D4A91BB1C8}">
      <dgm:prSet phldr="0" custT="1"/>
      <dgm:spPr>
        <a:solidFill>
          <a:schemeClr val="accent5"/>
        </a:solidFill>
      </dgm:spPr>
      <dgm:t>
        <a:bodyPr/>
        <a:lstStyle/>
        <a:p>
          <a:pPr rtl="0"/>
          <a:r>
            <a:rPr lang="vi-VN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rPr>
            <a:t>Tập trung cho trải nghiệm người dùng</a:t>
          </a:r>
        </a:p>
      </dgm:t>
    </dgm:pt>
    <dgm:pt modelId="{9D44C9A2-F183-4296-9B7B-EAE803668107}" type="parTrans" cxnId="{99DA9643-2F5F-4E84-A66A-B83093EE0C25}">
      <dgm:prSet/>
      <dgm:spPr/>
      <dgm:t>
        <a:bodyPr/>
        <a:lstStyle/>
        <a:p>
          <a:endParaRPr lang="en-US"/>
        </a:p>
      </dgm:t>
    </dgm:pt>
    <dgm:pt modelId="{A19DC210-58C3-401D-B92E-1BA8B1A34F71}" type="sibTrans" cxnId="{99DA9643-2F5F-4E84-A66A-B83093EE0C25}">
      <dgm:prSet/>
      <dgm:spPr/>
      <dgm:t>
        <a:bodyPr/>
        <a:lstStyle/>
        <a:p>
          <a:endParaRPr lang="en-US"/>
        </a:p>
      </dgm:t>
    </dgm:pt>
    <dgm:pt modelId="{E7DC60D9-48CE-4EC1-9C9A-AC44A8440621}" type="pres">
      <dgm:prSet presAssocID="{3B91880B-00A1-4EFD-9738-FB418E6F5A9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124E83-F85C-4AEA-AF42-CFDA3E555AAA}" type="pres">
      <dgm:prSet presAssocID="{7DE4DC9B-DE45-4879-9F8A-9F83ACF2BB7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55A6D-B7CC-4F7E-9589-F1E9C955A01E}" type="pres">
      <dgm:prSet presAssocID="{0AC6A23B-9934-4653-B9EE-2AC0AB9571D1}" presName="spacer" presStyleCnt="0"/>
      <dgm:spPr/>
    </dgm:pt>
    <dgm:pt modelId="{1AF9950A-CF80-4D75-9EE3-CFCDD5B3A234}" type="pres">
      <dgm:prSet presAssocID="{7CCDDD9F-8A52-4760-8ECF-82C0C1A81A1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76ED9C-3F56-440A-8673-1143E7CFAC04}" type="pres">
      <dgm:prSet presAssocID="{EFA61406-2398-4C12-8128-2C7F78BB0D97}" presName="spacer" presStyleCnt="0"/>
      <dgm:spPr/>
    </dgm:pt>
    <dgm:pt modelId="{39ECAB2D-6036-4090-8AAB-5D7F3ABD04B1}" type="pres">
      <dgm:prSet presAssocID="{3B818FE7-5F03-4B67-9DDE-A11E5735D35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74494-6166-4D29-AF6B-2510DE9DA325}" type="pres">
      <dgm:prSet presAssocID="{B9507EBD-9467-410A-BE6F-1D785B8A543F}" presName="spacer" presStyleCnt="0"/>
      <dgm:spPr/>
    </dgm:pt>
    <dgm:pt modelId="{619DACB5-48F5-40B3-813B-53C8F3F51FFB}" type="pres">
      <dgm:prSet presAssocID="{33805033-DBFE-4AF9-90D5-A9D4A91BB1C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31DC9F-81C2-457C-AF96-BA0BE9F8C869}" srcId="{3B91880B-00A1-4EFD-9738-FB418E6F5A95}" destId="{7CCDDD9F-8A52-4760-8ECF-82C0C1A81A1B}" srcOrd="1" destOrd="0" parTransId="{C01B575E-1220-436F-9D2D-932EB57CF2F6}" sibTransId="{EFA61406-2398-4C12-8128-2C7F78BB0D97}"/>
    <dgm:cxn modelId="{76C97844-EA39-4396-AB23-183CA3D77334}" srcId="{3B91880B-00A1-4EFD-9738-FB418E6F5A95}" destId="{3B818FE7-5F03-4B67-9DDE-A11E5735D357}" srcOrd="2" destOrd="0" parTransId="{BE0644FB-CEBE-4FD8-9698-A2F3B093A08F}" sibTransId="{B9507EBD-9467-410A-BE6F-1D785B8A543F}"/>
    <dgm:cxn modelId="{6F08C2B8-C2D8-4863-B86F-E091059F2BEC}" type="presOf" srcId="{7DE4DC9B-DE45-4879-9F8A-9F83ACF2BB72}" destId="{1C124E83-F85C-4AEA-AF42-CFDA3E555AAA}" srcOrd="0" destOrd="0" presId="urn:microsoft.com/office/officeart/2005/8/layout/vList2"/>
    <dgm:cxn modelId="{1C3D8C69-7A70-45A4-8707-6B9E8106D4F4}" srcId="{3B91880B-00A1-4EFD-9738-FB418E6F5A95}" destId="{7DE4DC9B-DE45-4879-9F8A-9F83ACF2BB72}" srcOrd="0" destOrd="0" parTransId="{A37BAB81-3A4D-4011-B222-F175440D05F5}" sibTransId="{0AC6A23B-9934-4653-B9EE-2AC0AB9571D1}"/>
    <dgm:cxn modelId="{10ED1DB1-DFB0-4B5D-A123-8B7E4A98F090}" type="presOf" srcId="{33805033-DBFE-4AF9-90D5-A9D4A91BB1C8}" destId="{619DACB5-48F5-40B3-813B-53C8F3F51FFB}" srcOrd="0" destOrd="0" presId="urn:microsoft.com/office/officeart/2005/8/layout/vList2"/>
    <dgm:cxn modelId="{F783EE7C-89A7-4574-AFC9-550410ED3048}" type="presOf" srcId="{3B818FE7-5F03-4B67-9DDE-A11E5735D357}" destId="{39ECAB2D-6036-4090-8AAB-5D7F3ABD04B1}" srcOrd="0" destOrd="0" presId="urn:microsoft.com/office/officeart/2005/8/layout/vList2"/>
    <dgm:cxn modelId="{BB74AF39-3EC6-4AE5-AB02-FAD586439EE9}" type="presOf" srcId="{7CCDDD9F-8A52-4760-8ECF-82C0C1A81A1B}" destId="{1AF9950A-CF80-4D75-9EE3-CFCDD5B3A234}" srcOrd="0" destOrd="0" presId="urn:microsoft.com/office/officeart/2005/8/layout/vList2"/>
    <dgm:cxn modelId="{E0156BFD-B36E-4F36-8E4B-72E6025C2458}" type="presOf" srcId="{3B91880B-00A1-4EFD-9738-FB418E6F5A95}" destId="{E7DC60D9-48CE-4EC1-9C9A-AC44A8440621}" srcOrd="0" destOrd="0" presId="urn:microsoft.com/office/officeart/2005/8/layout/vList2"/>
    <dgm:cxn modelId="{99DA9643-2F5F-4E84-A66A-B83093EE0C25}" srcId="{3B91880B-00A1-4EFD-9738-FB418E6F5A95}" destId="{33805033-DBFE-4AF9-90D5-A9D4A91BB1C8}" srcOrd="3" destOrd="0" parTransId="{9D44C9A2-F183-4296-9B7B-EAE803668107}" sibTransId="{A19DC210-58C3-401D-B92E-1BA8B1A34F71}"/>
    <dgm:cxn modelId="{B210D406-131C-4DB9-934F-7C375ABD3BCC}" type="presParOf" srcId="{E7DC60D9-48CE-4EC1-9C9A-AC44A8440621}" destId="{1C124E83-F85C-4AEA-AF42-CFDA3E555AAA}" srcOrd="0" destOrd="0" presId="urn:microsoft.com/office/officeart/2005/8/layout/vList2"/>
    <dgm:cxn modelId="{DA829145-E7B0-40B5-A87F-67A2E6CDD7F5}" type="presParOf" srcId="{E7DC60D9-48CE-4EC1-9C9A-AC44A8440621}" destId="{1D055A6D-B7CC-4F7E-9589-F1E9C955A01E}" srcOrd="1" destOrd="0" presId="urn:microsoft.com/office/officeart/2005/8/layout/vList2"/>
    <dgm:cxn modelId="{68F8033B-35B3-4FBE-AD57-0D2DA4284A42}" type="presParOf" srcId="{E7DC60D9-48CE-4EC1-9C9A-AC44A8440621}" destId="{1AF9950A-CF80-4D75-9EE3-CFCDD5B3A234}" srcOrd="2" destOrd="0" presId="urn:microsoft.com/office/officeart/2005/8/layout/vList2"/>
    <dgm:cxn modelId="{09217DFC-DF92-439B-B5C0-2602D0C46D36}" type="presParOf" srcId="{E7DC60D9-48CE-4EC1-9C9A-AC44A8440621}" destId="{1176ED9C-3F56-440A-8673-1143E7CFAC04}" srcOrd="3" destOrd="0" presId="urn:microsoft.com/office/officeart/2005/8/layout/vList2"/>
    <dgm:cxn modelId="{157F67B6-BF6C-4A28-A57E-C4FCAE08B199}" type="presParOf" srcId="{E7DC60D9-48CE-4EC1-9C9A-AC44A8440621}" destId="{39ECAB2D-6036-4090-8AAB-5D7F3ABD04B1}" srcOrd="4" destOrd="0" presId="urn:microsoft.com/office/officeart/2005/8/layout/vList2"/>
    <dgm:cxn modelId="{4434B28C-55F2-4CF8-8977-B0F5907B049C}" type="presParOf" srcId="{E7DC60D9-48CE-4EC1-9C9A-AC44A8440621}" destId="{24674494-6166-4D29-AF6B-2510DE9DA325}" srcOrd="5" destOrd="0" presId="urn:microsoft.com/office/officeart/2005/8/layout/vList2"/>
    <dgm:cxn modelId="{ECAE6294-4A6E-4BDE-8B48-FD8F8EAB7008}" type="presParOf" srcId="{E7DC60D9-48CE-4EC1-9C9A-AC44A8440621}" destId="{619DACB5-48F5-40B3-813B-53C8F3F51F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24E83-F85C-4AEA-AF42-CFDA3E555AAA}">
      <dsp:nvSpPr>
        <dsp:cNvPr id="0" name=""/>
        <dsp:cNvSpPr/>
      </dsp:nvSpPr>
      <dsp:spPr>
        <a:xfrm>
          <a:off x="0" y="2110"/>
          <a:ext cx="5257800" cy="1212041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4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Website Kinh doanh dịch vụ lữ </a:t>
          </a:r>
          <a:r>
            <a:rPr lang="vi-VN" sz="2400" kern="12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rPr>
            <a:t>hành</a:t>
          </a:r>
          <a:endParaRPr lang="vi-VN" sz="2400" b="0" i="0" u="none" strike="noStrike" kern="1200" cap="none" baseline="0" noProof="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167" y="61277"/>
        <a:ext cx="5139466" cy="1093707"/>
      </dsp:txXfrm>
    </dsp:sp>
    <dsp:sp modelId="{1AF9950A-CF80-4D75-9EE3-CFCDD5B3A234}">
      <dsp:nvSpPr>
        <dsp:cNvPr id="0" name=""/>
        <dsp:cNvSpPr/>
      </dsp:nvSpPr>
      <dsp:spPr>
        <a:xfrm>
          <a:off x="0" y="1228481"/>
          <a:ext cx="5257800" cy="1212041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400" kern="1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rPr>
            <a:t>Môi trường cho người bán tiếp cận và trao đổi với khách hàng tiềm năng</a:t>
          </a:r>
        </a:p>
      </dsp:txBody>
      <dsp:txXfrm>
        <a:off x="59167" y="1287648"/>
        <a:ext cx="5139466" cy="1093707"/>
      </dsp:txXfrm>
    </dsp:sp>
    <dsp:sp modelId="{39ECAB2D-6036-4090-8AAB-5D7F3ABD04B1}">
      <dsp:nvSpPr>
        <dsp:cNvPr id="0" name=""/>
        <dsp:cNvSpPr/>
      </dsp:nvSpPr>
      <dsp:spPr>
        <a:xfrm>
          <a:off x="0" y="2454852"/>
          <a:ext cx="5257800" cy="1212041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400" kern="1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rPr>
            <a:t>Người mua có thể nhanh chóng chọn và mua tour phù hợp với sở thích và túi tiền của họ</a:t>
          </a:r>
        </a:p>
      </dsp:txBody>
      <dsp:txXfrm>
        <a:off x="59167" y="2514019"/>
        <a:ext cx="5139466" cy="1093707"/>
      </dsp:txXfrm>
    </dsp:sp>
    <dsp:sp modelId="{619DACB5-48F5-40B3-813B-53C8F3F51FFB}">
      <dsp:nvSpPr>
        <dsp:cNvPr id="0" name=""/>
        <dsp:cNvSpPr/>
      </dsp:nvSpPr>
      <dsp:spPr>
        <a:xfrm>
          <a:off x="0" y="3681223"/>
          <a:ext cx="5257800" cy="1212041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400" kern="1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rPr>
            <a:t>Tập trung cho trải nghiệm người dùng</a:t>
          </a:r>
        </a:p>
      </dsp:txBody>
      <dsp:txXfrm>
        <a:off x="59167" y="3740390"/>
        <a:ext cx="5139466" cy="1093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367838-CB9E-1C4E-B6E3-A78C0BA007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375D-1A8F-9F4D-8CC8-BAE8A5E919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EA6BC-5622-D542-8F1D-A38CCD1FED3A}" type="datetime2">
              <a:rPr lang="en-US" smtClean="0">
                <a:latin typeface="Raleway" panose="020B0503030101060003" pitchFamily="34" charset="77"/>
              </a:rPr>
              <a:t>Tuesday, 23 June, 2020</a:t>
            </a:fld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7A4FF-704A-954D-BC9C-F371462E0F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Raleway" panose="020B05030301010600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80EF-7252-FC47-A361-5A3684F19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8D33-B625-EE45-B94F-4FC0DF67D7D4}" type="slidenum">
              <a:rPr lang="es-ES_tradnl" smtClean="0">
                <a:latin typeface="Raleway" panose="020B0503030101060003" pitchFamily="34" charset="77"/>
              </a:rPr>
              <a:t>‹#›</a:t>
            </a:fld>
            <a:endParaRPr lang="es-ES_tradnl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307520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aleway" panose="020B0503030101060003" pitchFamily="34" charset="77"/>
              </a:defRPr>
            </a:lvl1pPr>
          </a:lstStyle>
          <a:p>
            <a:fld id="{519124FB-B2A9-6D4F-97C8-12020A5887E0}" type="datetime2">
              <a:rPr lang="en-US" smtClean="0"/>
              <a:t>Tuesday, 23 June, 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aleway" panose="020B0503030101060003" pitchFamily="34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aleway" panose="020B05030301010600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BD8B7-083D-3B4A-A358-9026856482B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6F558E-6C0F-454F-9D25-22FFFD633F9C}" type="datetime2">
              <a:rPr lang="en-US" smtClean="0"/>
              <a:t>Tuesday, 23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32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58AEB-EE36-CB4D-9003-20689053F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546C62-6F11-644C-9E39-DDC3CAA313CA}" type="datetime2">
              <a:rPr lang="en-US" smtClean="0"/>
              <a:t>Tuesday, 23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6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Du lịch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ngành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kinh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tế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quan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trọng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nói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đây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ngành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công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nghiệp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khói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”.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Ngày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nay,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lịch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trở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hiện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tượng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kinh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tế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xã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hội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phổ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biến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.</a:t>
            </a:r>
            <a:r>
              <a:rPr lang="en-VN" dirty="0">
                <a:effectLst/>
              </a:rPr>
              <a:t>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nước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ta,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ngành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lịch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cũng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định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hướng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trở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ngành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kinh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tế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mũi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nhọn</a:t>
            </a:r>
            <a:r>
              <a:rPr lang="en-VN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. </a:t>
            </a:r>
          </a:p>
          <a:p>
            <a:r>
              <a:rPr lang="en-VN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Tuy nhiên đây cũng là ngành bị ảnh hưởng nặng nề nhất vì dịch bệnh Corona.</a:t>
            </a:r>
          </a:p>
          <a:p>
            <a:r>
              <a:rPr lang="en-VN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Dự báo sau khi hết dịch, du lịch sẽ là ngành vực dậy đầy mạnh mẽ. Nhận thấy được điều đó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thì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việc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tạo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ra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môi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trường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người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kinh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doanh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du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lịch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lữ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và</a:t>
            </a:r>
            <a:endParaRPr lang="en-US" sz="1200" b="0" i="0" kern="1200" dirty="0">
              <a:solidFill>
                <a:schemeClr val="tx1"/>
              </a:solidFill>
              <a:effectLst/>
              <a:latin typeface="Raleway" panose="020B0503030101060003" pitchFamily="34" charset="77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khách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hàng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tiềm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họ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thể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tin,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bán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trao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đổi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rất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cần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thiết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giúp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người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mua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bán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kiệm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thời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gian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chi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phí</a:t>
            </a:r>
            <a:r>
              <a:rPr lang="en-VN" sz="1200" b="0" i="0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.</a:t>
            </a:r>
            <a:endParaRPr lang="en-VN" dirty="0">
              <a:effectLst/>
            </a:endParaRPr>
          </a:p>
          <a:p>
            <a:endParaRPr lang="en-VN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5B7E8-920B-424A-8EF4-22E2EDEF97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D27232F-9360-A549-B626-CED5AE74BADE}" type="datetime2">
              <a:rPr lang="en-US" smtClean="0"/>
              <a:t>Tuesday, 23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6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6E1550-0DF4-C845-9C88-3F284C9CD2B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BDA9834-789B-604A-ADC4-6F685F70F36C}" type="datetime2">
              <a:rPr lang="en-US" smtClean="0"/>
              <a:t>Tuesday, 23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8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ExpressJs: </a:t>
            </a: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22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Framework nhỏ nhưng linh hoạt xây dựng trên nền tảng Nodejs. </a:t>
            </a: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22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Hỗ trợ các phương thức HTTP và midleware tạo ra API mạnh mẽ và dễ sử dụng </a:t>
            </a:r>
            <a:endParaRPr lang="vi-VN" sz="22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sz="1200" b="1" kern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ReactJs:</a:t>
            </a: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22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Cực kỳ hiệu quả, tạo ra code nhanh và dễ dàng hơn, hiệu năng với ứng dụng thay đổi dữ liệu liên tục</a:t>
            </a: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22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Chỉ phục vụ cho tầng View, khá nặng, khó tiếp cận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1" kern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 Design</a:t>
            </a:r>
            <a:r>
              <a:rPr lang="en-VN" sz="1200" b="1" kern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22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Nhiều thành phần hỗ trợ, giao diện đẹp và mượt</a:t>
            </a:r>
            <a:endParaRPr lang="vi-VN" sz="2200" b="1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22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Khá nặng và khó cấu hình đặc biệt là bản Antd Pro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b="1" kern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SQL</a:t>
            </a:r>
            <a:r>
              <a:rPr lang="en-VN" sz="1200" b="1" kern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MySQL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là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1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trong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những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hệ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quản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trị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CSDL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nguồn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mở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phổ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biến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nhất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thế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giới</a:t>
            </a:r>
            <a:endParaRPr lang="vi-VN" sz="2200" b="0" i="0" u="none" strike="noStrike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lvl="1" indent="-228600" algn="l" defTabSz="9334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2200" b="0" i="0" u="none" strike="noStrike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Raleway" panose="020B0503030101060003" pitchFamily="34" charset="77"/>
                <a:ea typeface="+mn-ea"/>
                <a:cs typeface="+mn-cs"/>
              </a:rPr>
              <a:t>ốc độ cao, ổn định và dễ sử dụng</a:t>
            </a:r>
            <a:endParaRPr lang="vi-VN" sz="1200" b="1" kern="1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5DC22-1ABB-1A49-93DA-99F6F98D69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4E57AAB-83AF-0B49-9042-AC4B11E67010}" type="datetime2">
              <a:rPr lang="en-US" smtClean="0"/>
              <a:t>Tuesday, 23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45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sz="1200" b="1" kern="1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7C8D4-5414-604F-9107-F038E3AD4C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1B9AF7E-07E1-E447-8D78-336DE2BE8CA3}" type="datetime2">
              <a:rPr lang="en-US" smtClean="0"/>
              <a:t>Tuesday, 23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5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0491DD-06B1-5C41-91CC-0E599D9EFB4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E8D51E-5C30-6E46-887B-3914B57E2724}" type="datetime2">
              <a:rPr lang="en-US" smtClean="0"/>
              <a:t>Tuesday, 23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9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BFB42-5FFE-5748-B3F8-79B27E4FAA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FB4422-CD39-1A4A-A455-AD07F0E66A22}" type="datetime2">
              <a:rPr lang="en-US" smtClean="0"/>
              <a:t>Tuesday, 23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88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85CF3-77C2-7348-A144-CA23AAAF92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05514A1-6E36-4D4D-9E87-D175CF24C1C2}" type="datetime2">
              <a:rPr lang="en-US" smtClean="0"/>
              <a:t>Tuesday, 23 June,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27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None/>
            </a:pPr>
            <a:r>
              <a:rPr lang="vi-VN" sz="1600" kern="1200" dirty="0">
                <a:latin typeface="Calibri" panose="020F0502020204030204" pitchFamily="34" charset="0"/>
                <a:cs typeface="Calibri" panose="020F0502020204030204" pitchFamily="34" charset="0"/>
              </a:rPr>
              <a:t>KẾT QUẢ ĐẠT ĐƯỢC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kern="1200" dirty="0">
                <a:latin typeface="Calibri" panose="020F0502020204030204" pitchFamily="34" charset="0"/>
                <a:cs typeface="Calibri" panose="020F0502020204030204" pitchFamily="34" charset="0"/>
              </a:rPr>
              <a:t>React – redux, Antd Design, git controll,...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kern="1200" dirty="0">
                <a:latin typeface="Calibri" panose="020F0502020204030204" pitchFamily="34" charset="0"/>
                <a:cs typeface="Calibri" panose="020F0502020204030204" pitchFamily="34" charset="0"/>
              </a:rPr>
              <a:t>Lập kế hoạch, giải quyết vấn đề, viết báo cáo,...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kern="1200" dirty="0">
                <a:latin typeface="Calibri" panose="020F0502020204030204" pitchFamily="34" charset="0"/>
                <a:cs typeface="Calibri" panose="020F0502020204030204" pitchFamily="34" charset="0"/>
              </a:rPr>
              <a:t>Hệ thống website kinh doanh dịch vụ lữ hành</a:t>
            </a:r>
          </a:p>
          <a:p>
            <a:endParaRPr lang="en-VN" dirty="0"/>
          </a:p>
          <a:p>
            <a:r>
              <a:rPr lang="en-VN" dirty="0"/>
              <a:t>ƯU ĐIỂM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Thanh toán online (Momo, Ngân Lượng, chuyển khoảng)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Giao diện đẹp, tương tác cao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Hoàn thành hơn 75% yêu cầu đề ra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vi-VN" sz="1600" b="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indent="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None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HẠN CHẾ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Các chức năng có cách cấu hình và lập trình tương tự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Một số chức năng còn bị lỗi và chưa hoàn thiện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Cơ sở dữ liệu chưa đủ tính mở rộng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vi-VN" sz="1600" kern="1200" dirty="0">
                <a:latin typeface="Calibri" panose="020F0502020204030204" pitchFamily="34" charset="0"/>
                <a:cs typeface="Calibri" panose="020F0502020204030204" pitchFamily="34" charset="0"/>
              </a:rPr>
              <a:t> diện vẫn cần được cải thiện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vi-VN" sz="16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indent="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Tx/>
              <a:buNone/>
            </a:pPr>
            <a:r>
              <a:rPr lang="vi-VN" sz="1600" kern="1200" dirty="0">
                <a:latin typeface="Calibri" panose="020F0502020204030204" pitchFamily="34" charset="0"/>
                <a:cs typeface="Calibri" panose="020F0502020204030204" pitchFamily="34" charset="0"/>
              </a:rPr>
              <a:t>HƯỚNG PHÁT TRIỂN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Chatbox với NLP, CSDL NoSQL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Cấu hình tối ưu Antd để tăng hiệu năng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kern="1200" dirty="0">
                <a:latin typeface="Calibri" panose="020F0502020204030204" pitchFamily="34" charset="0"/>
                <a:cs typeface="Calibri" panose="020F0502020204030204" pitchFamily="34" charset="0"/>
              </a:rPr>
              <a:t>Sử dụng thêm thư viện để giải quyết các vấn đề về routing và deploy</a:t>
            </a:r>
          </a:p>
          <a:p>
            <a:pPr marL="114300" lvl="1" indent="-114300" algn="l" defTabSz="6223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vi-VN" sz="1600" kern="1200" dirty="0">
                <a:latin typeface="Calibri" panose="020F0502020204030204" pitchFamily="34" charset="0"/>
                <a:cs typeface="Calibri" panose="020F0502020204030204" pitchFamily="34" charset="0"/>
              </a:rPr>
              <a:t>SEO</a:t>
            </a:r>
          </a:p>
          <a:p>
            <a:endParaRPr lang="en-V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124FB-B2A9-6D4F-97C8-12020A5887E0}" type="datetime2">
              <a:rPr lang="en-US" smtClean="0"/>
              <a:t>Tuesday, 23 June, 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3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Raleway" panose="020B05030301010600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B3970432-795D-9C49-AC85-9200591DEB62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738D114-3EAD-3348-A6E8-DDD459120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9344" y="222918"/>
            <a:ext cx="10413312" cy="723082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6C46C-1DD3-EC4B-ACCE-00F0BF2B15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344" y="221757"/>
            <a:ext cx="705988" cy="90366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91BC7-D3FC-5F47-9110-5E8943B68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8587A6-578F-B045-85A7-636220C68F7A}"/>
              </a:ext>
            </a:extLst>
          </p:cNvPr>
          <p:cNvSpPr/>
          <p:nvPr userDrawn="1"/>
        </p:nvSpPr>
        <p:spPr>
          <a:xfrm>
            <a:off x="-1" y="2243278"/>
            <a:ext cx="12192000" cy="18181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D9D8"/>
              </a:solidFill>
              <a:highlight>
                <a:srgbClr val="D9D9D8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F0A012-D3D3-3A48-831F-DAEED7037724}"/>
              </a:ext>
            </a:extLst>
          </p:cNvPr>
          <p:cNvSpPr/>
          <p:nvPr userDrawn="1"/>
        </p:nvSpPr>
        <p:spPr>
          <a:xfrm>
            <a:off x="-2" y="2109593"/>
            <a:ext cx="12191853" cy="707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D9D8"/>
              </a:solidFill>
              <a:highlight>
                <a:srgbClr val="D9D9D8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EC65B-8CFF-724C-AD36-CC5233FCB325}"/>
              </a:ext>
            </a:extLst>
          </p:cNvPr>
          <p:cNvSpPr/>
          <p:nvPr userDrawn="1"/>
        </p:nvSpPr>
        <p:spPr>
          <a:xfrm>
            <a:off x="146" y="4119364"/>
            <a:ext cx="12191853" cy="707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D9D8"/>
              </a:solidFill>
              <a:highlight>
                <a:srgbClr val="D9D9D8"/>
              </a:highlight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74F15AF-3D9B-4C43-ACF8-68F904490C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2366681"/>
            <a:ext cx="12192002" cy="1570617"/>
          </a:xfrm>
          <a:prstGeom prst="rect">
            <a:avLst/>
          </a:pr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4800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D8A447-737B-C241-AF37-D62549A6EA4E}"/>
              </a:ext>
            </a:extLst>
          </p:cNvPr>
          <p:cNvGrpSpPr/>
          <p:nvPr userDrawn="1"/>
        </p:nvGrpSpPr>
        <p:grpSpPr>
          <a:xfrm>
            <a:off x="4441783" y="926706"/>
            <a:ext cx="3308433" cy="364211"/>
            <a:chOff x="2880959" y="2744470"/>
            <a:chExt cx="3130231" cy="449751"/>
          </a:xfrm>
          <a:solidFill>
            <a:schemeClr val="accent3"/>
          </a:solidFill>
        </p:grpSpPr>
        <p:sp>
          <p:nvSpPr>
            <p:cNvPr id="13" name="Freeform 36">
              <a:extLst>
                <a:ext uri="{FF2B5EF4-FFF2-40B4-BE49-F238E27FC236}">
                  <a16:creationId xmlns:a16="http://schemas.microsoft.com/office/drawing/2014/main" id="{9B652B37-C416-FC4E-AC5F-533DADB6BD4B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2880959" y="2944375"/>
              <a:ext cx="1203751" cy="45481"/>
            </a:xfrm>
            <a:custGeom>
              <a:avLst/>
              <a:gdLst>
                <a:gd name="T0" fmla="*/ 0 w 2218"/>
                <a:gd name="T1" fmla="*/ 81 h 82"/>
                <a:gd name="T2" fmla="*/ 2217 w 2218"/>
                <a:gd name="T3" fmla="*/ 81 h 82"/>
                <a:gd name="T4" fmla="*/ 2217 w 2218"/>
                <a:gd name="T5" fmla="*/ 0 h 82"/>
                <a:gd name="T6" fmla="*/ 0 w 2218"/>
                <a:gd name="T7" fmla="*/ 0 h 82"/>
                <a:gd name="T8" fmla="*/ 0 w 2218"/>
                <a:gd name="T9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0" y="81"/>
                  </a:moveTo>
                  <a:lnTo>
                    <a:pt x="2217" y="81"/>
                  </a:lnTo>
                  <a:lnTo>
                    <a:pt x="2217" y="0"/>
                  </a:ln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1C84260D-37B1-9D45-871F-890404DF85B4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807437" y="2944375"/>
              <a:ext cx="1203753" cy="45481"/>
            </a:xfrm>
            <a:custGeom>
              <a:avLst/>
              <a:gdLst>
                <a:gd name="T0" fmla="*/ 2217 w 2218"/>
                <a:gd name="T1" fmla="*/ 0 h 82"/>
                <a:gd name="T2" fmla="*/ 0 w 2218"/>
                <a:gd name="T3" fmla="*/ 0 h 82"/>
                <a:gd name="T4" fmla="*/ 0 w 2218"/>
                <a:gd name="T5" fmla="*/ 81 h 82"/>
                <a:gd name="T6" fmla="*/ 2217 w 2218"/>
                <a:gd name="T7" fmla="*/ 81 h 82"/>
                <a:gd name="T8" fmla="*/ 2217 w 2218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2217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2217" y="81"/>
                  </a:lnTo>
                  <a:lnTo>
                    <a:pt x="2217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6C9800A-4E3A-254A-AF25-304CA07D3618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192943" y="2744470"/>
              <a:ext cx="506804" cy="449751"/>
            </a:xfrm>
            <a:custGeom>
              <a:avLst/>
              <a:gdLst>
                <a:gd name="connsiteX0" fmla="*/ 119063 w 336191"/>
                <a:gd name="connsiteY0" fmla="*/ 0 h 345714"/>
                <a:gd name="connsiteX1" fmla="*/ 142420 w 336191"/>
                <a:gd name="connsiteY1" fmla="*/ 0 h 345714"/>
                <a:gd name="connsiteX2" fmla="*/ 223796 w 336191"/>
                <a:gd name="connsiteY2" fmla="*/ 142875 h 345714"/>
                <a:gd name="connsiteX3" fmla="*/ 260329 w 336191"/>
                <a:gd name="connsiteY3" fmla="*/ 142875 h 345714"/>
                <a:gd name="connsiteX4" fmla="*/ 336191 w 336191"/>
                <a:gd name="connsiteY4" fmla="*/ 171093 h 345714"/>
                <a:gd name="connsiteX5" fmla="*/ 260329 w 336191"/>
                <a:gd name="connsiteY5" fmla="*/ 199668 h 345714"/>
                <a:gd name="connsiteX6" fmla="*/ 225066 w 336191"/>
                <a:gd name="connsiteY6" fmla="*/ 199668 h 345714"/>
                <a:gd name="connsiteX7" fmla="*/ 225066 w 336191"/>
                <a:gd name="connsiteY7" fmla="*/ 200964 h 345714"/>
                <a:gd name="connsiteX8" fmla="*/ 142420 w 336191"/>
                <a:gd name="connsiteY8" fmla="*/ 345714 h 345714"/>
                <a:gd name="connsiteX9" fmla="*/ 119063 w 336191"/>
                <a:gd name="connsiteY9" fmla="*/ 345714 h 345714"/>
                <a:gd name="connsiteX10" fmla="*/ 157152 w 336191"/>
                <a:gd name="connsiteY10" fmla="*/ 200964 h 345714"/>
                <a:gd name="connsiteX11" fmla="*/ 157152 w 336191"/>
                <a:gd name="connsiteY11" fmla="*/ 198638 h 345714"/>
                <a:gd name="connsiteX12" fmla="*/ 119421 w 336191"/>
                <a:gd name="connsiteY12" fmla="*/ 197463 h 345714"/>
                <a:gd name="connsiteX13" fmla="*/ 43201 w 336191"/>
                <a:gd name="connsiteY13" fmla="*/ 187714 h 345714"/>
                <a:gd name="connsiteX14" fmla="*/ 12838 w 336191"/>
                <a:gd name="connsiteY14" fmla="*/ 240939 h 345714"/>
                <a:gd name="connsiteX15" fmla="*/ 0 w 336191"/>
                <a:gd name="connsiteY15" fmla="*/ 240939 h 345714"/>
                <a:gd name="connsiteX16" fmla="*/ 15965 w 336191"/>
                <a:gd name="connsiteY16" fmla="*/ 179490 h 345714"/>
                <a:gd name="connsiteX17" fmla="*/ 7938 w 336191"/>
                <a:gd name="connsiteY17" fmla="*/ 171093 h 345714"/>
                <a:gd name="connsiteX18" fmla="*/ 16029 w 336191"/>
                <a:gd name="connsiteY18" fmla="*/ 164880 h 345714"/>
                <a:gd name="connsiteX19" fmla="*/ 0 w 336191"/>
                <a:gd name="connsiteY19" fmla="*/ 103187 h 345714"/>
                <a:gd name="connsiteX20" fmla="*/ 12838 w 336191"/>
                <a:gd name="connsiteY20" fmla="*/ 103187 h 345714"/>
                <a:gd name="connsiteX21" fmla="*/ 42625 w 336191"/>
                <a:gd name="connsiteY21" fmla="*/ 155403 h 345714"/>
                <a:gd name="connsiteX22" fmla="*/ 61463 w 336191"/>
                <a:gd name="connsiteY22" fmla="*/ 151090 h 345714"/>
                <a:gd name="connsiteX23" fmla="*/ 119421 w 336191"/>
                <a:gd name="connsiteY23" fmla="*/ 145074 h 345714"/>
                <a:gd name="connsiteX24" fmla="*/ 156839 w 336191"/>
                <a:gd name="connsiteY24" fmla="*/ 143912 h 3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6191" h="345714">
                  <a:moveTo>
                    <a:pt x="119063" y="0"/>
                  </a:moveTo>
                  <a:lnTo>
                    <a:pt x="142420" y="0"/>
                  </a:lnTo>
                  <a:lnTo>
                    <a:pt x="223796" y="142875"/>
                  </a:lnTo>
                  <a:lnTo>
                    <a:pt x="260329" y="142875"/>
                  </a:lnTo>
                  <a:cubicBezTo>
                    <a:pt x="302395" y="142875"/>
                    <a:pt x="336191" y="155377"/>
                    <a:pt x="336191" y="171093"/>
                  </a:cubicBezTo>
                  <a:cubicBezTo>
                    <a:pt x="336191" y="187166"/>
                    <a:pt x="302395" y="199668"/>
                    <a:pt x="260329" y="199668"/>
                  </a:cubicBezTo>
                  <a:lnTo>
                    <a:pt x="225066" y="199668"/>
                  </a:lnTo>
                  <a:lnTo>
                    <a:pt x="225066" y="200964"/>
                  </a:lnTo>
                  <a:lnTo>
                    <a:pt x="142420" y="345714"/>
                  </a:lnTo>
                  <a:lnTo>
                    <a:pt x="119063" y="345714"/>
                  </a:lnTo>
                  <a:lnTo>
                    <a:pt x="157152" y="200964"/>
                  </a:lnTo>
                  <a:lnTo>
                    <a:pt x="157152" y="198638"/>
                  </a:lnTo>
                  <a:lnTo>
                    <a:pt x="119421" y="197463"/>
                  </a:lnTo>
                  <a:lnTo>
                    <a:pt x="43201" y="187714"/>
                  </a:lnTo>
                  <a:lnTo>
                    <a:pt x="12838" y="240939"/>
                  </a:lnTo>
                  <a:lnTo>
                    <a:pt x="0" y="240939"/>
                  </a:lnTo>
                  <a:lnTo>
                    <a:pt x="15965" y="179490"/>
                  </a:lnTo>
                  <a:lnTo>
                    <a:pt x="7938" y="171093"/>
                  </a:lnTo>
                  <a:lnTo>
                    <a:pt x="16029" y="164880"/>
                  </a:lnTo>
                  <a:lnTo>
                    <a:pt x="0" y="103187"/>
                  </a:lnTo>
                  <a:lnTo>
                    <a:pt x="12838" y="103187"/>
                  </a:lnTo>
                  <a:lnTo>
                    <a:pt x="42625" y="155403"/>
                  </a:lnTo>
                  <a:lnTo>
                    <a:pt x="61463" y="151090"/>
                  </a:lnTo>
                  <a:cubicBezTo>
                    <a:pt x="77979" y="148546"/>
                    <a:pt x="97630" y="146492"/>
                    <a:pt x="119421" y="145074"/>
                  </a:cubicBezTo>
                  <a:lnTo>
                    <a:pt x="156839" y="14391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3FF2E4C-EE22-8C46-B013-FC4EC395F4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8469" y="238781"/>
            <a:ext cx="694187" cy="70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6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30DE7B3-5D38-4E44-BD75-6769CF74DCD7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9FCD253-AB09-FC4A-AF56-AFE0ADFB80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dirty="0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4F1A693-2F9E-E14E-97AC-C5E5ABC9E1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B1E6398-9E8F-3446-987E-36A8C3D4D1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4EB1624-20EC-254E-9A8E-CE43DDE404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9A9FF65-513E-DB4A-B82C-46367BD127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B299AF9A-3082-514D-9E50-5C887BCD27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BC80B0E-68F4-904A-A9D8-15E6A774E8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DF56494-A415-3B43-895D-70249FD42E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3616C243-BC92-5146-83F3-770B738888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6DFEAC-16B8-0C45-9921-DF36A30190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A20E701C-6B4A-DF40-9CA2-497C89D1DD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E9EF222-0021-7C44-8AD2-EBAF8D6016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DAE6EC5B-ECBE-7045-B92E-980017FA16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EDA08A-5103-B940-BBDD-49C505DD9A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1E8C6789-D19D-3949-A26A-CEC1940C00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EE4A4D-0790-C149-A189-E8AA339B05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FB35B1F-6A99-5C40-A173-9993605C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CCCC529F-F212-CD43-8DCF-E75751F0FBA9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E5BC5B07-1D45-E443-9812-EFCCCDC0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1B0D914-2AA0-2347-9298-8DFB81FE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9277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F87788-73A9-1248-8D55-EE9D58105C5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13094" y="1169893"/>
            <a:ext cx="4540990" cy="4540992"/>
          </a:xfrm>
          <a:prstGeom prst="ellipse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aleway" panose="020B0503030101060003" pitchFamily="34" charset="77"/>
                <a:ea typeface="Roboto Regular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4AA7EFA-50F7-324A-AA21-7078F2821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9344" y="222918"/>
            <a:ext cx="10413312" cy="72308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44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D0089CD-A761-184C-B85B-F0FF4FCE9F0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C3D1D475-9E87-FB41-B785-E07F979C5464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3DDB0D0-5FD5-CF4E-BBA6-22E63B2E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88CF8E9-8B3C-7141-B5CA-F070C3CD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FF2E4C-EE22-8C46-B013-FC4EC395F4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8469" y="238781"/>
            <a:ext cx="694187" cy="707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6C46C-1DD3-EC4B-ACCE-00F0BF2B15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344" y="221757"/>
            <a:ext cx="705988" cy="90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184F8-193C-214D-B82D-73C429FCCF7E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4B13C19-C5E4-E447-8CDD-6311719AC7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1BB5FAB-0A56-5D4F-BB4E-CE488DE890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D436794-6480-D04F-B277-6D7650A249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90114AD-58BD-D648-B748-DF5FCCF1E7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6233EC1-AB94-354D-B69D-9B3C8EB2C26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4E7135E-3A4A-8C46-B9A8-BF0B097310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47ABE94-E9FC-5A42-BEEC-30395E30C6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1CC423-C88F-B640-B8DD-DECA601360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5FFBD0A-F28C-EA47-B092-BE2E3131CA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58C84A8-6779-FB47-B83E-1B28292B6D9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8BBA07CB-4EE2-394A-84D3-65D9195AA8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E4C4418-1749-CD47-BDFD-A0C192F239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6D80B8E4-C088-A543-ADFA-56596AD3B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B1ADAF8-02A6-4F41-8EF8-61B29520B4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73556152-31FB-1647-B9F5-4B7BAB25954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186F17-3352-4047-BCD6-6F740DB074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542AE020-6C8F-184E-A5C3-30AEE4D7E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197" y="1585606"/>
            <a:ext cx="7147833" cy="344302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None/>
              <a:defRPr lang="en-US" altLang="ko-KR" dirty="0"/>
            </a:lvl1pPr>
          </a:lstStyle>
          <a:p>
            <a:r>
              <a:rPr lang="en-US" sz="8000" b="1" dirty="0">
                <a:solidFill>
                  <a:schemeClr val="accent3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1.</a:t>
            </a:r>
          </a:p>
          <a:p>
            <a:r>
              <a:rPr lang="en-US" sz="6600" b="1" dirty="0">
                <a:solidFill>
                  <a:schemeClr val="tx2"/>
                </a:solidFill>
                <a:latin typeface="Raleway" panose="020B0503030101060003" pitchFamily="34" charset="77"/>
                <a:ea typeface="Nunito Bold" charset="0"/>
                <a:cs typeface="Abhaya Libre ExtraBold" panose="02000603000000000000" pitchFamily="2" charset="77"/>
              </a:rPr>
              <a:t>Transition Slide</a:t>
            </a:r>
            <a:endParaRPr lang="en-US" altLang="ko-KR" dirty="0"/>
          </a:p>
        </p:txBody>
      </p:sp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1904619F-0EAC-0141-A9BB-ADA1AFB5BE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08197" y="4647997"/>
            <a:ext cx="6988566" cy="50060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endParaRPr lang="en-US" dirty="0"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72EEBED8-E294-9B40-AAC1-FFEBFC5A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4A8B1B5-7F4C-8C43-8930-1970DE7CFAEF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346A7409-9403-6340-ADD9-DB829491B4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516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33D8DB3-355F-944C-9522-D0E9632BFA32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F9A3DF-2E83-5D4B-8A1D-D9BC05F20D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2038" y="0"/>
              <a:ext cx="7319962" cy="6858000"/>
            </a:xfrm>
            <a:custGeom>
              <a:avLst/>
              <a:gdLst>
                <a:gd name="connsiteX0" fmla="*/ 0 w 7319962"/>
                <a:gd name="connsiteY0" fmla="*/ 0 h 6858000"/>
                <a:gd name="connsiteX1" fmla="*/ 7319962 w 7319962"/>
                <a:gd name="connsiteY1" fmla="*/ 0 h 6858000"/>
                <a:gd name="connsiteX2" fmla="*/ 7319962 w 7319962"/>
                <a:gd name="connsiteY2" fmla="*/ 6858000 h 6858000"/>
                <a:gd name="connsiteX3" fmla="*/ 0 w 731996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9962" h="6858000">
                  <a:moveTo>
                    <a:pt x="0" y="0"/>
                  </a:moveTo>
                  <a:lnTo>
                    <a:pt x="7319962" y="0"/>
                  </a:lnTo>
                  <a:lnTo>
                    <a:pt x="731996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4A7EFE5-D100-D14E-B880-56B58895C5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1279958" cy="6858001"/>
            </a:xfrm>
            <a:custGeom>
              <a:avLst/>
              <a:gdLst>
                <a:gd name="connsiteX0" fmla="*/ 0 w 11279958"/>
                <a:gd name="connsiteY0" fmla="*/ 0 h 6858001"/>
                <a:gd name="connsiteX1" fmla="*/ 3643313 w 11279958"/>
                <a:gd name="connsiteY1" fmla="*/ 0 h 6858001"/>
                <a:gd name="connsiteX2" fmla="*/ 3643313 w 11279958"/>
                <a:gd name="connsiteY2" fmla="*/ 1 h 6858001"/>
                <a:gd name="connsiteX3" fmla="*/ 4946684 w 11279958"/>
                <a:gd name="connsiteY3" fmla="*/ 1 h 6858001"/>
                <a:gd name="connsiteX4" fmla="*/ 4961530 w 11279958"/>
                <a:gd name="connsiteY4" fmla="*/ 53965 h 6858001"/>
                <a:gd name="connsiteX5" fmla="*/ 5139344 w 11279958"/>
                <a:gd name="connsiteY5" fmla="*/ 514075 h 6858001"/>
                <a:gd name="connsiteX6" fmla="*/ 9980624 w 11279958"/>
                <a:gd name="connsiteY6" fmla="*/ 2275743 h 6858001"/>
                <a:gd name="connsiteX7" fmla="*/ 11028414 w 11279958"/>
                <a:gd name="connsiteY7" fmla="*/ 6678270 h 6858001"/>
                <a:gd name="connsiteX8" fmla="*/ 11279958 w 11279958"/>
                <a:gd name="connsiteY8" fmla="*/ 6858001 h 6858001"/>
                <a:gd name="connsiteX9" fmla="*/ 3563378 w 11279958"/>
                <a:gd name="connsiteY9" fmla="*/ 6858001 h 6858001"/>
                <a:gd name="connsiteX10" fmla="*/ 3563378 w 11279958"/>
                <a:gd name="connsiteY10" fmla="*/ 6858000 h 6858001"/>
                <a:gd name="connsiteX11" fmla="*/ 0 w 11279958"/>
                <a:gd name="connsiteY11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79958" h="6858001">
                  <a:moveTo>
                    <a:pt x="0" y="0"/>
                  </a:moveTo>
                  <a:lnTo>
                    <a:pt x="3643313" y="0"/>
                  </a:lnTo>
                  <a:lnTo>
                    <a:pt x="3643313" y="1"/>
                  </a:lnTo>
                  <a:lnTo>
                    <a:pt x="4946684" y="1"/>
                  </a:lnTo>
                  <a:lnTo>
                    <a:pt x="4961530" y="53965"/>
                  </a:lnTo>
                  <a:cubicBezTo>
                    <a:pt x="5009797" y="209004"/>
                    <a:pt x="5068993" y="362678"/>
                    <a:pt x="5139344" y="514075"/>
                  </a:cubicBezTo>
                  <a:cubicBezTo>
                    <a:pt x="5989482" y="2337212"/>
                    <a:pt x="8157404" y="3125842"/>
                    <a:pt x="9980624" y="2275743"/>
                  </a:cubicBezTo>
                  <a:cubicBezTo>
                    <a:pt x="9251922" y="3839798"/>
                    <a:pt x="9728252" y="5655974"/>
                    <a:pt x="11028414" y="6678270"/>
                  </a:cubicBezTo>
                  <a:lnTo>
                    <a:pt x="11279958" y="6858001"/>
                  </a:lnTo>
                  <a:lnTo>
                    <a:pt x="3563378" y="6858001"/>
                  </a:lnTo>
                  <a:lnTo>
                    <a:pt x="356337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4735E3-C2A2-A641-8D8C-0EDAC0ABB2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69335" y="705491"/>
              <a:ext cx="1383532" cy="1381544"/>
            </a:xfrm>
            <a:custGeom>
              <a:avLst/>
              <a:gdLst>
                <a:gd name="connsiteX0" fmla="*/ 1050304 w 1093865"/>
                <a:gd name="connsiteY0" fmla="*/ 936438 h 1092291"/>
                <a:gd name="connsiteX1" fmla="*/ 1080892 w 1093865"/>
                <a:gd name="connsiteY1" fmla="*/ 948813 h 1092291"/>
                <a:gd name="connsiteX2" fmla="*/ 1080892 w 1093865"/>
                <a:gd name="connsiteY2" fmla="*/ 1010150 h 1092291"/>
                <a:gd name="connsiteX3" fmla="*/ 998724 w 1093865"/>
                <a:gd name="connsiteY3" fmla="*/ 1092291 h 1092291"/>
                <a:gd name="connsiteX4" fmla="*/ 973137 w 1093865"/>
                <a:gd name="connsiteY4" fmla="*/ 995802 h 1092291"/>
                <a:gd name="connsiteX5" fmla="*/ 1019987 w 1093865"/>
                <a:gd name="connsiteY5" fmla="*/ 948813 h 1092291"/>
                <a:gd name="connsiteX6" fmla="*/ 1050304 w 1093865"/>
                <a:gd name="connsiteY6" fmla="*/ 936438 h 1092291"/>
                <a:gd name="connsiteX7" fmla="*/ 985355 w 1093865"/>
                <a:gd name="connsiteY7" fmla="*/ 695327 h 1092291"/>
                <a:gd name="connsiteX8" fmla="*/ 1015854 w 1093865"/>
                <a:gd name="connsiteY8" fmla="*/ 708269 h 1092291"/>
                <a:gd name="connsiteX9" fmla="*/ 1015854 w 1093865"/>
                <a:gd name="connsiteY9" fmla="*/ 769025 h 1092291"/>
                <a:gd name="connsiteX10" fmla="*/ 933564 w 1093865"/>
                <a:gd name="connsiteY10" fmla="*/ 850991 h 1092291"/>
                <a:gd name="connsiteX11" fmla="*/ 908050 w 1093865"/>
                <a:gd name="connsiteY11" fmla="*/ 755004 h 1092291"/>
                <a:gd name="connsiteX12" fmla="*/ 955125 w 1093865"/>
                <a:gd name="connsiteY12" fmla="*/ 708269 h 1092291"/>
                <a:gd name="connsiteX13" fmla="*/ 985355 w 1093865"/>
                <a:gd name="connsiteY13" fmla="*/ 695327 h 1092291"/>
                <a:gd name="connsiteX14" fmla="*/ 354228 w 1093865"/>
                <a:gd name="connsiteY14" fmla="*/ 63423 h 1092291"/>
                <a:gd name="connsiteX15" fmla="*/ 384741 w 1093865"/>
                <a:gd name="connsiteY15" fmla="*/ 76126 h 1092291"/>
                <a:gd name="connsiteX16" fmla="*/ 384741 w 1093865"/>
                <a:gd name="connsiteY16" fmla="*/ 137030 h 1092291"/>
                <a:gd name="connsiteX17" fmla="*/ 337646 w 1093865"/>
                <a:gd name="connsiteY17" fmla="*/ 184240 h 1092291"/>
                <a:gd name="connsiteX18" fmla="*/ 241300 w 1093865"/>
                <a:gd name="connsiteY18" fmla="*/ 158292 h 1092291"/>
                <a:gd name="connsiteX19" fmla="*/ 323985 w 1093865"/>
                <a:gd name="connsiteY19" fmla="*/ 76126 h 1092291"/>
                <a:gd name="connsiteX20" fmla="*/ 354228 w 1093865"/>
                <a:gd name="connsiteY20" fmla="*/ 63423 h 1092291"/>
                <a:gd name="connsiteX21" fmla="*/ 112793 w 1093865"/>
                <a:gd name="connsiteY21" fmla="*/ 0 h 1092291"/>
                <a:gd name="connsiteX22" fmla="*/ 143081 w 1093865"/>
                <a:gd name="connsiteY22" fmla="*/ 12937 h 1092291"/>
                <a:gd name="connsiteX23" fmla="*/ 143081 w 1093865"/>
                <a:gd name="connsiteY23" fmla="*/ 73666 h 1092291"/>
                <a:gd name="connsiteX24" fmla="*/ 95987 w 1093865"/>
                <a:gd name="connsiteY24" fmla="*/ 120741 h 1092291"/>
                <a:gd name="connsiteX25" fmla="*/ 0 w 1093865"/>
                <a:gd name="connsiteY25" fmla="*/ 94868 h 1092291"/>
                <a:gd name="connsiteX26" fmla="*/ 81966 w 1093865"/>
                <a:gd name="connsiteY26" fmla="*/ 12937 h 1092291"/>
                <a:gd name="connsiteX27" fmla="*/ 112793 w 1093865"/>
                <a:gd name="connsiteY27" fmla="*/ 0 h 109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3865" h="1092291">
                  <a:moveTo>
                    <a:pt x="1050304" y="936438"/>
                  </a:moveTo>
                  <a:cubicBezTo>
                    <a:pt x="1061341" y="936438"/>
                    <a:pt x="1072423" y="940563"/>
                    <a:pt x="1080892" y="948813"/>
                  </a:cubicBezTo>
                  <a:cubicBezTo>
                    <a:pt x="1098190" y="966031"/>
                    <a:pt x="1098190" y="993291"/>
                    <a:pt x="1080892" y="1010150"/>
                  </a:cubicBezTo>
                  <a:lnTo>
                    <a:pt x="998724" y="1092291"/>
                  </a:lnTo>
                  <a:lnTo>
                    <a:pt x="973137" y="995802"/>
                  </a:lnTo>
                  <a:lnTo>
                    <a:pt x="1019987" y="948813"/>
                  </a:lnTo>
                  <a:cubicBezTo>
                    <a:pt x="1028276" y="940563"/>
                    <a:pt x="1039267" y="936438"/>
                    <a:pt x="1050304" y="936438"/>
                  </a:cubicBezTo>
                  <a:close/>
                  <a:moveTo>
                    <a:pt x="985355" y="695327"/>
                  </a:moveTo>
                  <a:cubicBezTo>
                    <a:pt x="996360" y="695327"/>
                    <a:pt x="1007410" y="699641"/>
                    <a:pt x="1015854" y="708269"/>
                  </a:cubicBezTo>
                  <a:cubicBezTo>
                    <a:pt x="1033103" y="725166"/>
                    <a:pt x="1033103" y="752488"/>
                    <a:pt x="1015854" y="769025"/>
                  </a:cubicBezTo>
                  <a:lnTo>
                    <a:pt x="933564" y="850991"/>
                  </a:lnTo>
                  <a:lnTo>
                    <a:pt x="908050" y="755004"/>
                  </a:lnTo>
                  <a:lnTo>
                    <a:pt x="955125" y="708269"/>
                  </a:lnTo>
                  <a:cubicBezTo>
                    <a:pt x="963390" y="699641"/>
                    <a:pt x="974350" y="695327"/>
                    <a:pt x="985355" y="695327"/>
                  </a:cubicBezTo>
                  <a:close/>
                  <a:moveTo>
                    <a:pt x="354228" y="63423"/>
                  </a:moveTo>
                  <a:cubicBezTo>
                    <a:pt x="365238" y="63423"/>
                    <a:pt x="376292" y="67657"/>
                    <a:pt x="384741" y="76126"/>
                  </a:cubicBezTo>
                  <a:cubicBezTo>
                    <a:pt x="401278" y="93064"/>
                    <a:pt x="401278" y="120092"/>
                    <a:pt x="384741" y="137030"/>
                  </a:cubicBezTo>
                  <a:lnTo>
                    <a:pt x="337646" y="184240"/>
                  </a:lnTo>
                  <a:lnTo>
                    <a:pt x="241300" y="158292"/>
                  </a:lnTo>
                  <a:lnTo>
                    <a:pt x="323985" y="76126"/>
                  </a:lnTo>
                  <a:cubicBezTo>
                    <a:pt x="332254" y="67657"/>
                    <a:pt x="343218" y="63423"/>
                    <a:pt x="354228" y="63423"/>
                  </a:cubicBezTo>
                  <a:close/>
                  <a:moveTo>
                    <a:pt x="112793" y="0"/>
                  </a:moveTo>
                  <a:cubicBezTo>
                    <a:pt x="123848" y="0"/>
                    <a:pt x="134813" y="4312"/>
                    <a:pt x="143081" y="12937"/>
                  </a:cubicBezTo>
                  <a:cubicBezTo>
                    <a:pt x="159978" y="29467"/>
                    <a:pt x="159978" y="56777"/>
                    <a:pt x="143081" y="73666"/>
                  </a:cubicBezTo>
                  <a:lnTo>
                    <a:pt x="95987" y="120741"/>
                  </a:lnTo>
                  <a:lnTo>
                    <a:pt x="0" y="94868"/>
                  </a:lnTo>
                  <a:lnTo>
                    <a:pt x="81966" y="12937"/>
                  </a:lnTo>
                  <a:cubicBezTo>
                    <a:pt x="90594" y="4312"/>
                    <a:pt x="101739" y="0"/>
                    <a:pt x="11279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CE47909-F816-3B43-8011-42DDF8C4FD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56924" y="718105"/>
              <a:ext cx="1983340" cy="1981333"/>
            </a:xfrm>
            <a:custGeom>
              <a:avLst/>
              <a:gdLst>
                <a:gd name="connsiteX0" fmla="*/ 488590 w 1568090"/>
                <a:gd name="connsiteY0" fmla="*/ 1130300 h 1566504"/>
                <a:gd name="connsiteX1" fmla="*/ 591777 w 1568090"/>
                <a:gd name="connsiteY1" fmla="*/ 1515799 h 1566504"/>
                <a:gd name="connsiteX2" fmla="*/ 540905 w 1568090"/>
                <a:gd name="connsiteY2" fmla="*/ 1566504 h 1566504"/>
                <a:gd name="connsiteX3" fmla="*/ 361950 w 1568090"/>
                <a:gd name="connsiteY3" fmla="*/ 1256882 h 1566504"/>
                <a:gd name="connsiteX4" fmla="*/ 50746 w 1568090"/>
                <a:gd name="connsiteY4" fmla="*/ 976313 h 1566504"/>
                <a:gd name="connsiteX5" fmla="*/ 436203 w 1568090"/>
                <a:gd name="connsiteY5" fmla="*/ 1079339 h 1566504"/>
                <a:gd name="connsiteX6" fmla="*/ 309157 w 1568090"/>
                <a:gd name="connsiteY6" fmla="*/ 1206140 h 1566504"/>
                <a:gd name="connsiteX7" fmla="*/ 0 w 1568090"/>
                <a:gd name="connsiteY7" fmla="*/ 1027106 h 1566504"/>
                <a:gd name="connsiteX8" fmla="*/ 1320711 w 1568090"/>
                <a:gd name="connsiteY8" fmla="*/ 450850 h 1566504"/>
                <a:gd name="connsiteX9" fmla="*/ 1330794 w 1568090"/>
                <a:gd name="connsiteY9" fmla="*/ 460932 h 1566504"/>
                <a:gd name="connsiteX10" fmla="*/ 1568090 w 1568090"/>
                <a:gd name="connsiteY10" fmla="*/ 1344873 h 1566504"/>
                <a:gd name="connsiteX11" fmla="*/ 1475548 w 1568090"/>
                <a:gd name="connsiteY11" fmla="*/ 1436328 h 1566504"/>
                <a:gd name="connsiteX12" fmla="*/ 1066131 w 1568090"/>
                <a:gd name="connsiteY12" fmla="*/ 725934 h 1566504"/>
                <a:gd name="connsiteX13" fmla="*/ 1055688 w 1568090"/>
                <a:gd name="connsiteY13" fmla="*/ 715853 h 1566504"/>
                <a:gd name="connsiteX14" fmla="*/ 223544 w 1568090"/>
                <a:gd name="connsiteY14" fmla="*/ 0 h 1566504"/>
                <a:gd name="connsiteX15" fmla="*/ 1107162 w 1568090"/>
                <a:gd name="connsiteY15" fmla="*/ 236743 h 1566504"/>
                <a:gd name="connsiteX16" fmla="*/ 1117240 w 1568090"/>
                <a:gd name="connsiteY16" fmla="*/ 247193 h 1566504"/>
                <a:gd name="connsiteX17" fmla="*/ 852335 w 1568090"/>
                <a:gd name="connsiteY17" fmla="*/ 512403 h 1566504"/>
                <a:gd name="connsiteX18" fmla="*/ 841897 w 1568090"/>
                <a:gd name="connsiteY18" fmla="*/ 502313 h 1566504"/>
                <a:gd name="connsiteX19" fmla="*/ 131763 w 1568090"/>
                <a:gd name="connsiteY19" fmla="*/ 91887 h 156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8090" h="1566504">
                  <a:moveTo>
                    <a:pt x="488590" y="1130300"/>
                  </a:moveTo>
                  <a:lnTo>
                    <a:pt x="591777" y="1515799"/>
                  </a:lnTo>
                  <a:lnTo>
                    <a:pt x="540905" y="1566504"/>
                  </a:lnTo>
                  <a:lnTo>
                    <a:pt x="361950" y="1256882"/>
                  </a:lnTo>
                  <a:close/>
                  <a:moveTo>
                    <a:pt x="50746" y="976313"/>
                  </a:moveTo>
                  <a:lnTo>
                    <a:pt x="436203" y="1079339"/>
                  </a:lnTo>
                  <a:lnTo>
                    <a:pt x="309157" y="1206140"/>
                  </a:lnTo>
                  <a:lnTo>
                    <a:pt x="0" y="1027106"/>
                  </a:lnTo>
                  <a:close/>
                  <a:moveTo>
                    <a:pt x="1320711" y="450850"/>
                  </a:moveTo>
                  <a:lnTo>
                    <a:pt x="1330794" y="460932"/>
                  </a:lnTo>
                  <a:lnTo>
                    <a:pt x="1568090" y="1344873"/>
                  </a:lnTo>
                  <a:lnTo>
                    <a:pt x="1475548" y="1436328"/>
                  </a:lnTo>
                  <a:lnTo>
                    <a:pt x="1066131" y="725934"/>
                  </a:lnTo>
                  <a:lnTo>
                    <a:pt x="1055688" y="715853"/>
                  </a:lnTo>
                  <a:close/>
                  <a:moveTo>
                    <a:pt x="223544" y="0"/>
                  </a:moveTo>
                  <a:lnTo>
                    <a:pt x="1107162" y="236743"/>
                  </a:lnTo>
                  <a:lnTo>
                    <a:pt x="1117240" y="247193"/>
                  </a:lnTo>
                  <a:lnTo>
                    <a:pt x="852335" y="512403"/>
                  </a:lnTo>
                  <a:lnTo>
                    <a:pt x="841897" y="502313"/>
                  </a:lnTo>
                  <a:lnTo>
                    <a:pt x="131763" y="918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5E5C0CEE-99BE-BF45-BEE6-8D47381D97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60118" y="443027"/>
              <a:ext cx="1953676" cy="1955683"/>
            </a:xfrm>
            <a:custGeom>
              <a:avLst/>
              <a:gdLst>
                <a:gd name="T0" fmla="*/ 1834 w 4292"/>
                <a:gd name="T1" fmla="*/ 1835 h 4293"/>
                <a:gd name="T2" fmla="*/ 1834 w 4292"/>
                <a:gd name="T3" fmla="*/ 1835 h 4293"/>
                <a:gd name="T4" fmla="*/ 172 w 4292"/>
                <a:gd name="T5" fmla="*/ 4120 h 4293"/>
                <a:gd name="T6" fmla="*/ 172 w 4292"/>
                <a:gd name="T7" fmla="*/ 4120 h 4293"/>
                <a:gd name="T8" fmla="*/ 2457 w 4292"/>
                <a:gd name="T9" fmla="*/ 2457 h 4293"/>
                <a:gd name="T10" fmla="*/ 3608 w 4292"/>
                <a:gd name="T11" fmla="*/ 1306 h 4293"/>
                <a:gd name="T12" fmla="*/ 3608 w 4292"/>
                <a:gd name="T13" fmla="*/ 1306 h 4293"/>
                <a:gd name="T14" fmla="*/ 4119 w 4292"/>
                <a:gd name="T15" fmla="*/ 172 h 4293"/>
                <a:gd name="T16" fmla="*/ 4119 w 4292"/>
                <a:gd name="T17" fmla="*/ 172 h 4293"/>
                <a:gd name="T18" fmla="*/ 2985 w 4292"/>
                <a:gd name="T19" fmla="*/ 683 h 4293"/>
                <a:gd name="T20" fmla="*/ 1834 w 4292"/>
                <a:gd name="T21" fmla="*/ 1835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92" h="4293">
                  <a:moveTo>
                    <a:pt x="1834" y="1835"/>
                  </a:moveTo>
                  <a:lnTo>
                    <a:pt x="1834" y="1835"/>
                  </a:lnTo>
                  <a:cubicBezTo>
                    <a:pt x="744" y="2926"/>
                    <a:pt x="0" y="3948"/>
                    <a:pt x="172" y="4120"/>
                  </a:cubicBezTo>
                  <a:lnTo>
                    <a:pt x="172" y="4120"/>
                  </a:lnTo>
                  <a:cubicBezTo>
                    <a:pt x="344" y="4292"/>
                    <a:pt x="1367" y="3547"/>
                    <a:pt x="2457" y="2457"/>
                  </a:cubicBezTo>
                  <a:lnTo>
                    <a:pt x="3608" y="1306"/>
                  </a:lnTo>
                  <a:lnTo>
                    <a:pt x="3608" y="1306"/>
                  </a:lnTo>
                  <a:cubicBezTo>
                    <a:pt x="4063" y="851"/>
                    <a:pt x="4291" y="344"/>
                    <a:pt x="4119" y="172"/>
                  </a:cubicBezTo>
                  <a:lnTo>
                    <a:pt x="4119" y="172"/>
                  </a:lnTo>
                  <a:cubicBezTo>
                    <a:pt x="3948" y="0"/>
                    <a:pt x="3440" y="230"/>
                    <a:pt x="2985" y="683"/>
                  </a:cubicBezTo>
                  <a:lnTo>
                    <a:pt x="1834" y="1835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E6F6C3F0-BB18-5C45-B0B8-5444D2B0E7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53987" y="685981"/>
              <a:ext cx="220868" cy="220868"/>
            </a:xfrm>
            <a:custGeom>
              <a:avLst/>
              <a:gdLst>
                <a:gd name="T0" fmla="*/ 290 w 483"/>
                <a:gd name="T1" fmla="*/ 190 h 483"/>
                <a:gd name="T2" fmla="*/ 290 w 483"/>
                <a:gd name="T3" fmla="*/ 190 h 483"/>
                <a:gd name="T4" fmla="*/ 433 w 483"/>
                <a:gd name="T5" fmla="*/ 482 h 483"/>
                <a:gd name="T6" fmla="*/ 433 w 483"/>
                <a:gd name="T7" fmla="*/ 482 h 483"/>
                <a:gd name="T8" fmla="*/ 390 w 483"/>
                <a:gd name="T9" fmla="*/ 92 h 483"/>
                <a:gd name="T10" fmla="*/ 390 w 483"/>
                <a:gd name="T11" fmla="*/ 92 h 483"/>
                <a:gd name="T12" fmla="*/ 0 w 483"/>
                <a:gd name="T13" fmla="*/ 48 h 483"/>
                <a:gd name="T14" fmla="*/ 0 w 483"/>
                <a:gd name="T15" fmla="*/ 48 h 483"/>
                <a:gd name="T16" fmla="*/ 290 w 483"/>
                <a:gd name="T17" fmla="*/ 19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483">
                  <a:moveTo>
                    <a:pt x="290" y="190"/>
                  </a:moveTo>
                  <a:lnTo>
                    <a:pt x="290" y="190"/>
                  </a:lnTo>
                  <a:cubicBezTo>
                    <a:pt x="368" y="269"/>
                    <a:pt x="414" y="368"/>
                    <a:pt x="433" y="482"/>
                  </a:cubicBezTo>
                  <a:lnTo>
                    <a:pt x="433" y="482"/>
                  </a:lnTo>
                  <a:cubicBezTo>
                    <a:pt x="482" y="313"/>
                    <a:pt x="471" y="173"/>
                    <a:pt x="390" y="92"/>
                  </a:cubicBezTo>
                  <a:lnTo>
                    <a:pt x="390" y="92"/>
                  </a:lnTo>
                  <a:cubicBezTo>
                    <a:pt x="308" y="10"/>
                    <a:pt x="168" y="0"/>
                    <a:pt x="0" y="48"/>
                  </a:cubicBezTo>
                  <a:lnTo>
                    <a:pt x="0" y="48"/>
                  </a:lnTo>
                  <a:cubicBezTo>
                    <a:pt x="113" y="66"/>
                    <a:pt x="213" y="113"/>
                    <a:pt x="290" y="19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6A4063A-1686-6740-9AFB-DC28581067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68579" y="1053424"/>
              <a:ext cx="1736369" cy="1991368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33A16B3-DB26-7C4F-9C81-2340A56016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3479" y="314522"/>
              <a:ext cx="1156090" cy="364978"/>
            </a:xfrm>
            <a:custGeom>
              <a:avLst/>
              <a:gdLst>
                <a:gd name="connsiteX0" fmla="*/ 625729 w 914040"/>
                <a:gd name="connsiteY0" fmla="*/ 0 h 288564"/>
                <a:gd name="connsiteX1" fmla="*/ 914040 w 914040"/>
                <a:gd name="connsiteY1" fmla="*/ 288564 h 288564"/>
                <a:gd name="connsiteX2" fmla="*/ 338137 w 914040"/>
                <a:gd name="connsiteY2" fmla="*/ 288564 h 288564"/>
                <a:gd name="connsiteX3" fmla="*/ 338137 w 914040"/>
                <a:gd name="connsiteY3" fmla="*/ 288563 h 288564"/>
                <a:gd name="connsiteX4" fmla="*/ 0 w 914040"/>
                <a:gd name="connsiteY4" fmla="*/ 288563 h 288564"/>
                <a:gd name="connsiteX5" fmla="*/ 183970 w 914040"/>
                <a:gd name="connsiteY5" fmla="*/ 138112 h 288564"/>
                <a:gd name="connsiteX6" fmla="*/ 344470 w 914040"/>
                <a:gd name="connsiteY6" fmla="*/ 228895 h 288564"/>
                <a:gd name="connsiteX7" fmla="*/ 348226 w 914040"/>
                <a:gd name="connsiteY7" fmla="*/ 238444 h 288564"/>
                <a:gd name="connsiteX8" fmla="*/ 360751 w 914040"/>
                <a:gd name="connsiteY8" fmla="*/ 176216 h 288564"/>
                <a:gd name="connsiteX9" fmla="*/ 625729 w 914040"/>
                <a:gd name="connsiteY9" fmla="*/ 0 h 2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4">
                  <a:moveTo>
                    <a:pt x="625729" y="0"/>
                  </a:moveTo>
                  <a:cubicBezTo>
                    <a:pt x="784462" y="0"/>
                    <a:pt x="914040" y="129133"/>
                    <a:pt x="914040" y="288564"/>
                  </a:cubicBezTo>
                  <a:lnTo>
                    <a:pt x="338137" y="288564"/>
                  </a:lnTo>
                  <a:lnTo>
                    <a:pt x="338137" y="288563"/>
                  </a:lnTo>
                  <a:lnTo>
                    <a:pt x="0" y="288563"/>
                  </a:lnTo>
                  <a:cubicBezTo>
                    <a:pt x="16954" y="202850"/>
                    <a:pt x="93067" y="138112"/>
                    <a:pt x="183970" y="138112"/>
                  </a:cubicBezTo>
                  <a:cubicBezTo>
                    <a:pt x="251876" y="138112"/>
                    <a:pt x="311463" y="174527"/>
                    <a:pt x="344470" y="228895"/>
                  </a:cubicBezTo>
                  <a:lnTo>
                    <a:pt x="348226" y="238444"/>
                  </a:lnTo>
                  <a:lnTo>
                    <a:pt x="360751" y="176216"/>
                  </a:lnTo>
                  <a:cubicBezTo>
                    <a:pt x="404433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B4DCA20-7057-2146-AB56-8EE4894849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19816" y="565742"/>
              <a:ext cx="311223" cy="126496"/>
            </a:xfrm>
            <a:custGeom>
              <a:avLst/>
              <a:gdLst>
                <a:gd name="T0" fmla="*/ 683 w 684"/>
                <a:gd name="T1" fmla="*/ 278 h 279"/>
                <a:gd name="T2" fmla="*/ 683 w 684"/>
                <a:gd name="T3" fmla="*/ 278 h 279"/>
                <a:gd name="T4" fmla="*/ 342 w 684"/>
                <a:gd name="T5" fmla="*/ 0 h 279"/>
                <a:gd name="T6" fmla="*/ 342 w 684"/>
                <a:gd name="T7" fmla="*/ 0 h 279"/>
                <a:gd name="T8" fmla="*/ 0 w 684"/>
                <a:gd name="T9" fmla="*/ 278 h 279"/>
                <a:gd name="T10" fmla="*/ 683 w 684"/>
                <a:gd name="T11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4" h="279">
                  <a:moveTo>
                    <a:pt x="683" y="278"/>
                  </a:moveTo>
                  <a:lnTo>
                    <a:pt x="683" y="278"/>
                  </a:lnTo>
                  <a:cubicBezTo>
                    <a:pt x="650" y="120"/>
                    <a:pt x="510" y="0"/>
                    <a:pt x="342" y="0"/>
                  </a:cubicBezTo>
                  <a:lnTo>
                    <a:pt x="342" y="0"/>
                  </a:lnTo>
                  <a:cubicBezTo>
                    <a:pt x="173" y="0"/>
                    <a:pt x="33" y="120"/>
                    <a:pt x="0" y="278"/>
                  </a:cubicBezTo>
                  <a:lnTo>
                    <a:pt x="683" y="278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7A9EBFE-4529-CC42-BDF6-70E4E3FFFF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65100" y="1304410"/>
              <a:ext cx="1583770" cy="364981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4F5ABBED-ED38-A545-AABB-15CC261B19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90845" y="1105629"/>
              <a:ext cx="234923" cy="134528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5DC457A-0143-4041-A52B-CEF7102375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87760" y="3400645"/>
              <a:ext cx="1156090" cy="364981"/>
            </a:xfrm>
            <a:custGeom>
              <a:avLst/>
              <a:gdLst>
                <a:gd name="connsiteX0" fmla="*/ 625729 w 914040"/>
                <a:gd name="connsiteY0" fmla="*/ 0 h 288565"/>
                <a:gd name="connsiteX1" fmla="*/ 914040 w 914040"/>
                <a:gd name="connsiteY1" fmla="*/ 288565 h 288565"/>
                <a:gd name="connsiteX2" fmla="*/ 338137 w 914040"/>
                <a:gd name="connsiteY2" fmla="*/ 288565 h 288565"/>
                <a:gd name="connsiteX3" fmla="*/ 338137 w 914040"/>
                <a:gd name="connsiteY3" fmla="*/ 288564 h 288565"/>
                <a:gd name="connsiteX4" fmla="*/ 0 w 914040"/>
                <a:gd name="connsiteY4" fmla="*/ 288564 h 288565"/>
                <a:gd name="connsiteX5" fmla="*/ 183969 w 914040"/>
                <a:gd name="connsiteY5" fmla="*/ 138113 h 288565"/>
                <a:gd name="connsiteX6" fmla="*/ 344470 w 914040"/>
                <a:gd name="connsiteY6" fmla="*/ 228830 h 288565"/>
                <a:gd name="connsiteX7" fmla="*/ 348233 w 914040"/>
                <a:gd name="connsiteY7" fmla="*/ 238408 h 288565"/>
                <a:gd name="connsiteX8" fmla="*/ 360752 w 914040"/>
                <a:gd name="connsiteY8" fmla="*/ 176216 h 288565"/>
                <a:gd name="connsiteX9" fmla="*/ 625729 w 914040"/>
                <a:gd name="connsiteY9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040" h="288565">
                  <a:moveTo>
                    <a:pt x="625729" y="0"/>
                  </a:moveTo>
                  <a:cubicBezTo>
                    <a:pt x="785182" y="0"/>
                    <a:pt x="914040" y="129133"/>
                    <a:pt x="914040" y="288565"/>
                  </a:cubicBezTo>
                  <a:lnTo>
                    <a:pt x="338137" y="288565"/>
                  </a:lnTo>
                  <a:lnTo>
                    <a:pt x="338137" y="288564"/>
                  </a:lnTo>
                  <a:lnTo>
                    <a:pt x="0" y="288564"/>
                  </a:lnTo>
                  <a:cubicBezTo>
                    <a:pt x="17315" y="202695"/>
                    <a:pt x="93427" y="138113"/>
                    <a:pt x="183969" y="138113"/>
                  </a:cubicBezTo>
                  <a:cubicBezTo>
                    <a:pt x="251876" y="138113"/>
                    <a:pt x="311463" y="174441"/>
                    <a:pt x="344470" y="228830"/>
                  </a:cubicBezTo>
                  <a:lnTo>
                    <a:pt x="348233" y="238408"/>
                  </a:lnTo>
                  <a:lnTo>
                    <a:pt x="360752" y="176216"/>
                  </a:lnTo>
                  <a:cubicBezTo>
                    <a:pt x="404434" y="72637"/>
                    <a:pt x="506679" y="0"/>
                    <a:pt x="6257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EEB1BF7-9465-884C-B164-47F980C6AB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78477" y="5557118"/>
              <a:ext cx="465830" cy="190750"/>
            </a:xfrm>
            <a:custGeom>
              <a:avLst/>
              <a:gdLst>
                <a:gd name="T0" fmla="*/ 1020 w 1021"/>
                <a:gd name="T1" fmla="*/ 417 h 418"/>
                <a:gd name="T2" fmla="*/ 1020 w 1021"/>
                <a:gd name="T3" fmla="*/ 417 h 418"/>
                <a:gd name="T4" fmla="*/ 510 w 1021"/>
                <a:gd name="T5" fmla="*/ 0 h 418"/>
                <a:gd name="T6" fmla="*/ 510 w 1021"/>
                <a:gd name="T7" fmla="*/ 0 h 418"/>
                <a:gd name="T8" fmla="*/ 0 w 1021"/>
                <a:gd name="T9" fmla="*/ 417 h 418"/>
                <a:gd name="T10" fmla="*/ 1020 w 1021"/>
                <a:gd name="T11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1" h="418">
                  <a:moveTo>
                    <a:pt x="1020" y="417"/>
                  </a:moveTo>
                  <a:lnTo>
                    <a:pt x="1020" y="417"/>
                  </a:lnTo>
                  <a:cubicBezTo>
                    <a:pt x="971" y="179"/>
                    <a:pt x="761" y="0"/>
                    <a:pt x="510" y="0"/>
                  </a:cubicBezTo>
                  <a:lnTo>
                    <a:pt x="510" y="0"/>
                  </a:lnTo>
                  <a:cubicBezTo>
                    <a:pt x="258" y="0"/>
                    <a:pt x="49" y="179"/>
                    <a:pt x="0" y="417"/>
                  </a:cubicBezTo>
                  <a:lnTo>
                    <a:pt x="1020" y="417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FEE7A88-A4EA-CA4D-B667-30CD8A0996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360083" y="4567231"/>
              <a:ext cx="891048" cy="190291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A518B6AF-E4FC-1D4B-8E88-2B41DEBC1C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09383" y="4593332"/>
              <a:ext cx="234923" cy="134530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B4F8C58-DBF1-B448-A724-C5412CE492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942300" y="2585444"/>
              <a:ext cx="249700" cy="190291"/>
            </a:xfrm>
            <a:custGeom>
              <a:avLst/>
              <a:gdLst>
                <a:gd name="connsiteX0" fmla="*/ 232687 w 249700"/>
                <a:gd name="connsiteY0" fmla="*/ 0 h 190291"/>
                <a:gd name="connsiteX1" fmla="*/ 249700 w 249700"/>
                <a:gd name="connsiteY1" fmla="*/ 2248 h 190291"/>
                <a:gd name="connsiteX2" fmla="*/ 249700 w 249700"/>
                <a:gd name="connsiteY2" fmla="*/ 190291 h 190291"/>
                <a:gd name="connsiteX3" fmla="*/ 0 w 249700"/>
                <a:gd name="connsiteY3" fmla="*/ 190291 h 190291"/>
                <a:gd name="connsiteX4" fmla="*/ 232687 w 249700"/>
                <a:gd name="connsiteY4" fmla="*/ 0 h 19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00" h="190291">
                  <a:moveTo>
                    <a:pt x="232687" y="0"/>
                  </a:moveTo>
                  <a:lnTo>
                    <a:pt x="249700" y="2248"/>
                  </a:lnTo>
                  <a:lnTo>
                    <a:pt x="249700" y="190291"/>
                  </a:lnTo>
                  <a:lnTo>
                    <a:pt x="0" y="190291"/>
                  </a:lnTo>
                  <a:cubicBezTo>
                    <a:pt x="22357" y="81423"/>
                    <a:pt x="117712" y="0"/>
                    <a:pt x="23268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</p:grp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1CE50D4A-C36B-ED41-8C63-F2E7D75E0B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507CCD6F-BB52-B247-8D70-E456F21E93ED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7802AADB-47FF-C947-A94C-D87FB6D5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AABEB2C6-EC2E-1D44-B512-E24DDDF5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B993A0-571D-2245-9A87-C45DB8C28ECE}"/>
              </a:ext>
            </a:extLst>
          </p:cNvPr>
          <p:cNvGrpSpPr/>
          <p:nvPr userDrawn="1"/>
        </p:nvGrpSpPr>
        <p:grpSpPr>
          <a:xfrm>
            <a:off x="0" y="-41824"/>
            <a:ext cx="12210533" cy="6899825"/>
            <a:chOff x="0" y="-41824"/>
            <a:chExt cx="12210533" cy="689982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FE7E61A-161D-EB45-B9D8-24EB365E93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84921" y="1"/>
              <a:ext cx="6907079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BDEAA95-DC9C-FC40-8B8B-2C9A51C4B5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12210533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7C936CB-DBC9-CB44-A5C1-5D69569FF1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79265" y="-41824"/>
              <a:ext cx="2070024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D641B76-BBDF-5B47-8D0F-302F5CB9A8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10022" y="257390"/>
              <a:ext cx="1888101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F8180FBA-4B48-D64F-A856-20AD4C86C9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25419" y="20412"/>
              <a:ext cx="280065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42C36D1-6F8A-9644-9172-EF2D2A563A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42079" y="4147185"/>
              <a:ext cx="1062269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F12FB11F-1353-FC46-BE55-66D75992B0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97107" y="5430630"/>
              <a:ext cx="280065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C758589-4D0E-EA49-8E5D-B0F7F495B461}"/>
                </a:ext>
              </a:extLst>
            </p:cNvPr>
            <p:cNvSpPr/>
            <p:nvPr/>
          </p:nvSpPr>
          <p:spPr>
            <a:xfrm>
              <a:off x="10614091" y="0"/>
              <a:ext cx="1577909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BD519F-677C-5D46-9C32-0D7CBB662409}"/>
                </a:ext>
              </a:extLst>
            </p:cNvPr>
            <p:cNvSpPr/>
            <p:nvPr/>
          </p:nvSpPr>
          <p:spPr>
            <a:xfrm>
              <a:off x="10184588" y="0"/>
              <a:ext cx="2007412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A200276-07BF-2344-A99E-8A40BB9CF5F8}"/>
                </a:ext>
              </a:extLst>
            </p:cNvPr>
            <p:cNvSpPr/>
            <p:nvPr/>
          </p:nvSpPr>
          <p:spPr>
            <a:xfrm>
              <a:off x="11651937" y="2964685"/>
              <a:ext cx="54006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1AD3638-4153-504C-B49D-4E326001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5DAFBAEC-5288-A940-853E-F0CF2A611A20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0F24CE0-F3F0-BD4D-A600-36426D15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2EA93D7-615D-7E42-913E-632A3785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164457-0AA1-B340-BB2D-347108BBE0DC}"/>
              </a:ext>
            </a:extLst>
          </p:cNvPr>
          <p:cNvGrpSpPr/>
          <p:nvPr userDrawn="1"/>
        </p:nvGrpSpPr>
        <p:grpSpPr>
          <a:xfrm>
            <a:off x="-15600" y="-45377"/>
            <a:ext cx="12207600" cy="6899825"/>
            <a:chOff x="-15600" y="-45377"/>
            <a:chExt cx="12207600" cy="6899825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85B35A9-4D41-8A4A-BDEC-2D9747B0ED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929" y="-3552"/>
              <a:ext cx="6905420" cy="6857457"/>
            </a:xfrm>
            <a:custGeom>
              <a:avLst/>
              <a:gdLst>
                <a:gd name="connsiteX0" fmla="*/ 0 w 6907079"/>
                <a:gd name="connsiteY0" fmla="*/ 0 h 6857457"/>
                <a:gd name="connsiteX1" fmla="*/ 6907079 w 6907079"/>
                <a:gd name="connsiteY1" fmla="*/ 0 h 6857457"/>
                <a:gd name="connsiteX2" fmla="*/ 6907079 w 6907079"/>
                <a:gd name="connsiteY2" fmla="*/ 6857457 h 6857457"/>
                <a:gd name="connsiteX3" fmla="*/ 0 w 6907079"/>
                <a:gd name="connsiteY3" fmla="*/ 6857457 h 685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07079" h="6857457">
                  <a:moveTo>
                    <a:pt x="0" y="0"/>
                  </a:moveTo>
                  <a:lnTo>
                    <a:pt x="6907079" y="0"/>
                  </a:lnTo>
                  <a:lnTo>
                    <a:pt x="6907079" y="6857457"/>
                  </a:lnTo>
                  <a:lnTo>
                    <a:pt x="0" y="68574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0239011-DB3F-A74A-BE4F-9199F3D7B5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15600" y="-3553"/>
              <a:ext cx="12207600" cy="6858001"/>
            </a:xfrm>
            <a:custGeom>
              <a:avLst/>
              <a:gdLst>
                <a:gd name="connsiteX0" fmla="*/ 0 w 12210533"/>
                <a:gd name="connsiteY0" fmla="*/ 0 h 6858001"/>
                <a:gd name="connsiteX1" fmla="*/ 3162300 w 12210533"/>
                <a:gd name="connsiteY1" fmla="*/ 0 h 6858001"/>
                <a:gd name="connsiteX2" fmla="*/ 3162300 w 12210533"/>
                <a:gd name="connsiteY2" fmla="*/ 1 h 6858001"/>
                <a:gd name="connsiteX3" fmla="*/ 5318009 w 12210533"/>
                <a:gd name="connsiteY3" fmla="*/ 1 h 6858001"/>
                <a:gd name="connsiteX4" fmla="*/ 5367976 w 12210533"/>
                <a:gd name="connsiteY4" fmla="*/ 71018 h 6858001"/>
                <a:gd name="connsiteX5" fmla="*/ 10689706 w 12210533"/>
                <a:gd name="connsiteY5" fmla="*/ 1415369 h 6858001"/>
                <a:gd name="connsiteX6" fmla="*/ 11938835 w 12210533"/>
                <a:gd name="connsiteY6" fmla="*/ 6663870 h 6858001"/>
                <a:gd name="connsiteX7" fmla="*/ 12210533 w 12210533"/>
                <a:gd name="connsiteY7" fmla="*/ 6858001 h 6858001"/>
                <a:gd name="connsiteX8" fmla="*/ 3039345 w 12210533"/>
                <a:gd name="connsiteY8" fmla="*/ 6858001 h 6858001"/>
                <a:gd name="connsiteX9" fmla="*/ 3039345 w 12210533"/>
                <a:gd name="connsiteY9" fmla="*/ 6858000 h 6858001"/>
                <a:gd name="connsiteX10" fmla="*/ 0 w 12210533"/>
                <a:gd name="connsiteY10" fmla="*/ 68580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10533" h="6858001">
                  <a:moveTo>
                    <a:pt x="0" y="0"/>
                  </a:moveTo>
                  <a:lnTo>
                    <a:pt x="3162300" y="0"/>
                  </a:lnTo>
                  <a:lnTo>
                    <a:pt x="3162300" y="1"/>
                  </a:lnTo>
                  <a:lnTo>
                    <a:pt x="5318009" y="1"/>
                  </a:lnTo>
                  <a:lnTo>
                    <a:pt x="5367976" y="71018"/>
                  </a:lnTo>
                  <a:cubicBezTo>
                    <a:pt x="6571346" y="1693168"/>
                    <a:pt x="8787838" y="2302139"/>
                    <a:pt x="10689706" y="1415369"/>
                  </a:cubicBezTo>
                  <a:cubicBezTo>
                    <a:pt x="9820979" y="3279968"/>
                    <a:pt x="10388839" y="5445134"/>
                    <a:pt x="11938835" y="6663870"/>
                  </a:cubicBezTo>
                  <a:lnTo>
                    <a:pt x="12210533" y="6858001"/>
                  </a:lnTo>
                  <a:lnTo>
                    <a:pt x="3039345" y="6858001"/>
                  </a:lnTo>
                  <a:lnTo>
                    <a:pt x="303934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319668-84E3-CA4A-9DC3-F66CE16DDA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5629" y="-45377"/>
              <a:ext cx="2069527" cy="2374023"/>
            </a:xfrm>
            <a:custGeom>
              <a:avLst/>
              <a:gdLst>
                <a:gd name="connsiteX0" fmla="*/ 757417 w 1372828"/>
                <a:gd name="connsiteY0" fmla="*/ 1449387 h 1574439"/>
                <a:gd name="connsiteX1" fmla="*/ 777516 w 1372828"/>
                <a:gd name="connsiteY1" fmla="*/ 1470350 h 1574439"/>
                <a:gd name="connsiteX2" fmla="*/ 674149 w 1372828"/>
                <a:gd name="connsiteY2" fmla="*/ 1574439 h 1574439"/>
                <a:gd name="connsiteX3" fmla="*/ 654050 w 1372828"/>
                <a:gd name="connsiteY3" fmla="*/ 1554199 h 1574439"/>
                <a:gd name="connsiteX4" fmla="*/ 1351915 w 1372828"/>
                <a:gd name="connsiteY4" fmla="*/ 1017587 h 1574439"/>
                <a:gd name="connsiteX5" fmla="*/ 1372828 w 1372828"/>
                <a:gd name="connsiteY5" fmla="*/ 1038139 h 1574439"/>
                <a:gd name="connsiteX6" fmla="*/ 1164419 w 1372828"/>
                <a:gd name="connsiteY6" fmla="*/ 1245826 h 1574439"/>
                <a:gd name="connsiteX7" fmla="*/ 1144588 w 1372828"/>
                <a:gd name="connsiteY7" fmla="*/ 1225635 h 1574439"/>
                <a:gd name="connsiteX8" fmla="*/ 1270148 w 1372828"/>
                <a:gd name="connsiteY8" fmla="*/ 936625 h 1574439"/>
                <a:gd name="connsiteX9" fmla="*/ 1290279 w 1372828"/>
                <a:gd name="connsiteY9" fmla="*/ 956396 h 1574439"/>
                <a:gd name="connsiteX10" fmla="*/ 875435 w 1372828"/>
                <a:gd name="connsiteY10" fmla="*/ 1371240 h 1574439"/>
                <a:gd name="connsiteX11" fmla="*/ 855663 w 1372828"/>
                <a:gd name="connsiteY11" fmla="*/ 1350750 h 1574439"/>
                <a:gd name="connsiteX12" fmla="*/ 497789 w 1372828"/>
                <a:gd name="connsiteY12" fmla="*/ 161925 h 1574439"/>
                <a:gd name="connsiteX13" fmla="*/ 518751 w 1372828"/>
                <a:gd name="connsiteY13" fmla="*/ 182324 h 1574439"/>
                <a:gd name="connsiteX14" fmla="*/ 414662 w 1372828"/>
                <a:gd name="connsiteY14" fmla="*/ 285392 h 1574439"/>
                <a:gd name="connsiteX15" fmla="*/ 393700 w 1372828"/>
                <a:gd name="connsiteY15" fmla="*/ 264993 h 1574439"/>
                <a:gd name="connsiteX16" fmla="*/ 416014 w 1372828"/>
                <a:gd name="connsiteY16" fmla="*/ 80962 h 1574439"/>
                <a:gd name="connsiteX17" fmla="*/ 436202 w 1372828"/>
                <a:gd name="connsiteY17" fmla="*/ 101493 h 1574439"/>
                <a:gd name="connsiteX18" fmla="*/ 20909 w 1372828"/>
                <a:gd name="connsiteY18" fmla="*/ 517165 h 1574439"/>
                <a:gd name="connsiteX19" fmla="*/ 0 w 1372828"/>
                <a:gd name="connsiteY19" fmla="*/ 496633 h 1574439"/>
                <a:gd name="connsiteX20" fmla="*/ 335015 w 1372828"/>
                <a:gd name="connsiteY20" fmla="*/ 0 h 1574439"/>
                <a:gd name="connsiteX21" fmla="*/ 355239 w 1372828"/>
                <a:gd name="connsiteY21" fmla="*/ 20224 h 1574439"/>
                <a:gd name="connsiteX22" fmla="*/ 147223 w 1372828"/>
                <a:gd name="connsiteY22" fmla="*/ 228239 h 1574439"/>
                <a:gd name="connsiteX23" fmla="*/ 127000 w 1372828"/>
                <a:gd name="connsiteY23" fmla="*/ 208015 h 157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28" h="1574439">
                  <a:moveTo>
                    <a:pt x="757417" y="1449387"/>
                  </a:moveTo>
                  <a:lnTo>
                    <a:pt x="777516" y="1470350"/>
                  </a:lnTo>
                  <a:lnTo>
                    <a:pt x="674149" y="1574439"/>
                  </a:lnTo>
                  <a:lnTo>
                    <a:pt x="654050" y="1554199"/>
                  </a:lnTo>
                  <a:close/>
                  <a:moveTo>
                    <a:pt x="1351915" y="1017587"/>
                  </a:moveTo>
                  <a:lnTo>
                    <a:pt x="1372828" y="1038139"/>
                  </a:lnTo>
                  <a:lnTo>
                    <a:pt x="1164419" y="1245826"/>
                  </a:lnTo>
                  <a:lnTo>
                    <a:pt x="1144588" y="1225635"/>
                  </a:lnTo>
                  <a:close/>
                  <a:moveTo>
                    <a:pt x="1270148" y="936625"/>
                  </a:moveTo>
                  <a:lnTo>
                    <a:pt x="1290279" y="956396"/>
                  </a:lnTo>
                  <a:lnTo>
                    <a:pt x="875435" y="1371240"/>
                  </a:lnTo>
                  <a:lnTo>
                    <a:pt x="855663" y="1350750"/>
                  </a:lnTo>
                  <a:close/>
                  <a:moveTo>
                    <a:pt x="497789" y="161925"/>
                  </a:moveTo>
                  <a:lnTo>
                    <a:pt x="518751" y="182324"/>
                  </a:lnTo>
                  <a:lnTo>
                    <a:pt x="414662" y="285392"/>
                  </a:lnTo>
                  <a:lnTo>
                    <a:pt x="393700" y="264993"/>
                  </a:lnTo>
                  <a:close/>
                  <a:moveTo>
                    <a:pt x="416014" y="80962"/>
                  </a:moveTo>
                  <a:lnTo>
                    <a:pt x="436202" y="101493"/>
                  </a:lnTo>
                  <a:lnTo>
                    <a:pt x="20909" y="517165"/>
                  </a:lnTo>
                  <a:lnTo>
                    <a:pt x="0" y="496633"/>
                  </a:lnTo>
                  <a:close/>
                  <a:moveTo>
                    <a:pt x="335015" y="0"/>
                  </a:moveTo>
                  <a:lnTo>
                    <a:pt x="355239" y="20224"/>
                  </a:lnTo>
                  <a:lnTo>
                    <a:pt x="147223" y="228239"/>
                  </a:lnTo>
                  <a:lnTo>
                    <a:pt x="127000" y="20801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80E093A-387C-4A42-9863-8C969292CC5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496207" y="253837"/>
              <a:ext cx="1887647" cy="435114"/>
            </a:xfrm>
            <a:custGeom>
              <a:avLst/>
              <a:gdLst>
                <a:gd name="connsiteX0" fmla="*/ 626089 w 1252178"/>
                <a:gd name="connsiteY0" fmla="*/ 0 h 288565"/>
                <a:gd name="connsiteX1" fmla="*/ 891420 w 1252178"/>
                <a:gd name="connsiteY1" fmla="*/ 176148 h 288565"/>
                <a:gd name="connsiteX2" fmla="*/ 903942 w 1252178"/>
                <a:gd name="connsiteY2" fmla="*/ 238378 h 288565"/>
                <a:gd name="connsiteX3" fmla="*/ 907691 w 1252178"/>
                <a:gd name="connsiteY3" fmla="*/ 228830 h 288565"/>
                <a:gd name="connsiteX4" fmla="*/ 1068388 w 1252178"/>
                <a:gd name="connsiteY4" fmla="*/ 138113 h 288565"/>
                <a:gd name="connsiteX5" fmla="*/ 1252178 w 1252178"/>
                <a:gd name="connsiteY5" fmla="*/ 288564 h 288565"/>
                <a:gd name="connsiteX6" fmla="*/ 914040 w 1252178"/>
                <a:gd name="connsiteY6" fmla="*/ 288564 h 288565"/>
                <a:gd name="connsiteX7" fmla="*/ 914040 w 1252178"/>
                <a:gd name="connsiteY7" fmla="*/ 288565 h 288565"/>
                <a:gd name="connsiteX8" fmla="*/ 338138 w 1252178"/>
                <a:gd name="connsiteY8" fmla="*/ 288565 h 288565"/>
                <a:gd name="connsiteX9" fmla="*/ 338138 w 1252178"/>
                <a:gd name="connsiteY9" fmla="*/ 288564 h 288565"/>
                <a:gd name="connsiteX10" fmla="*/ 0 w 1252178"/>
                <a:gd name="connsiteY10" fmla="*/ 288564 h 288565"/>
                <a:gd name="connsiteX11" fmla="*/ 184691 w 1252178"/>
                <a:gd name="connsiteY11" fmla="*/ 138113 h 288565"/>
                <a:gd name="connsiteX12" fmla="*/ 344887 w 1252178"/>
                <a:gd name="connsiteY12" fmla="*/ 228830 h 288565"/>
                <a:gd name="connsiteX13" fmla="*/ 348351 w 1252178"/>
                <a:gd name="connsiteY13" fmla="*/ 237807 h 288565"/>
                <a:gd name="connsiteX14" fmla="*/ 360758 w 1252178"/>
                <a:gd name="connsiteY14" fmla="*/ 176148 h 288565"/>
                <a:gd name="connsiteX15" fmla="*/ 626089 w 1252178"/>
                <a:gd name="connsiteY15" fmla="*/ 0 h 2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2178" h="288565">
                  <a:moveTo>
                    <a:pt x="626089" y="0"/>
                  </a:moveTo>
                  <a:cubicBezTo>
                    <a:pt x="745409" y="0"/>
                    <a:pt x="847722" y="72546"/>
                    <a:pt x="891420" y="176148"/>
                  </a:cubicBezTo>
                  <a:lnTo>
                    <a:pt x="903942" y="238378"/>
                  </a:lnTo>
                  <a:lnTo>
                    <a:pt x="907691" y="228830"/>
                  </a:lnTo>
                  <a:cubicBezTo>
                    <a:pt x="940681" y="174441"/>
                    <a:pt x="1000278" y="138113"/>
                    <a:pt x="1068388" y="138113"/>
                  </a:cubicBezTo>
                  <a:cubicBezTo>
                    <a:pt x="1158842" y="138113"/>
                    <a:pt x="1234520" y="202695"/>
                    <a:pt x="1252178" y="288564"/>
                  </a:cubicBezTo>
                  <a:lnTo>
                    <a:pt x="914040" y="288564"/>
                  </a:lnTo>
                  <a:lnTo>
                    <a:pt x="914040" y="288565"/>
                  </a:lnTo>
                  <a:lnTo>
                    <a:pt x="338138" y="288565"/>
                  </a:lnTo>
                  <a:lnTo>
                    <a:pt x="338138" y="288564"/>
                  </a:lnTo>
                  <a:lnTo>
                    <a:pt x="0" y="288564"/>
                  </a:lnTo>
                  <a:cubicBezTo>
                    <a:pt x="17676" y="202695"/>
                    <a:pt x="93428" y="138113"/>
                    <a:pt x="184691" y="138113"/>
                  </a:cubicBezTo>
                  <a:cubicBezTo>
                    <a:pt x="252598" y="138113"/>
                    <a:pt x="312185" y="174441"/>
                    <a:pt x="344887" y="228830"/>
                  </a:cubicBezTo>
                  <a:lnTo>
                    <a:pt x="348351" y="237807"/>
                  </a:lnTo>
                  <a:lnTo>
                    <a:pt x="360758" y="176148"/>
                  </a:lnTo>
                  <a:cubicBezTo>
                    <a:pt x="404457" y="72546"/>
                    <a:pt x="506769" y="0"/>
                    <a:pt x="62608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234C7954-EA7F-8F43-B215-062A3F9DD8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4788295" y="16859"/>
              <a:ext cx="279998" cy="160379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79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8 h 297"/>
                <a:gd name="T14" fmla="*/ 257 w 514"/>
                <a:gd name="T15" fmla="*/ 148 h 297"/>
                <a:gd name="T16" fmla="*/ 513 w 514"/>
                <a:gd name="T17" fmla="*/ 0 h 297"/>
                <a:gd name="T18" fmla="*/ 513 w 514"/>
                <a:gd name="T19" fmla="*/ 79 h 297"/>
                <a:gd name="T20" fmla="*/ 513 w 514"/>
                <a:gd name="T21" fmla="*/ 79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1" y="79"/>
                    <a:pt x="0" y="7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0" y="0"/>
                    <a:pt x="205" y="60"/>
                    <a:pt x="257" y="148"/>
                  </a:cubicBezTo>
                  <a:lnTo>
                    <a:pt x="257" y="148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79"/>
                  </a:lnTo>
                  <a:lnTo>
                    <a:pt x="513" y="79"/>
                  </a:lnTo>
                  <a:cubicBezTo>
                    <a:pt x="394" y="79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E474433-FE3E-4549-89CF-D6B91D9B0F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-9416" y="4143632"/>
              <a:ext cx="1062014" cy="226857"/>
            </a:xfrm>
            <a:custGeom>
              <a:avLst/>
              <a:gdLst>
                <a:gd name="connsiteX0" fmla="*/ 183970 w 704491"/>
                <a:gd name="connsiteY0" fmla="*/ 0 h 150451"/>
                <a:gd name="connsiteX1" fmla="*/ 344521 w 704491"/>
                <a:gd name="connsiteY1" fmla="*/ 90782 h 150451"/>
                <a:gd name="connsiteX2" fmla="*/ 352982 w 704491"/>
                <a:gd name="connsiteY2" fmla="*/ 112340 h 150451"/>
                <a:gd name="connsiteX3" fmla="*/ 361378 w 704491"/>
                <a:gd name="connsiteY3" fmla="*/ 90782 h 150451"/>
                <a:gd name="connsiteX4" fmla="*/ 521494 w 704491"/>
                <a:gd name="connsiteY4" fmla="*/ 0 h 150451"/>
                <a:gd name="connsiteX5" fmla="*/ 704491 w 704491"/>
                <a:gd name="connsiteY5" fmla="*/ 150451 h 150451"/>
                <a:gd name="connsiteX6" fmla="*/ 367940 w 704491"/>
                <a:gd name="connsiteY6" fmla="*/ 150451 h 150451"/>
                <a:gd name="connsiteX7" fmla="*/ 338138 w 704491"/>
                <a:gd name="connsiteY7" fmla="*/ 150451 h 150451"/>
                <a:gd name="connsiteX8" fmla="*/ 0 w 704491"/>
                <a:gd name="connsiteY8" fmla="*/ 150451 h 150451"/>
                <a:gd name="connsiteX9" fmla="*/ 183970 w 704491"/>
                <a:gd name="connsiteY9" fmla="*/ 0 h 15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4491" h="150451">
                  <a:moveTo>
                    <a:pt x="183970" y="0"/>
                  </a:moveTo>
                  <a:cubicBezTo>
                    <a:pt x="252147" y="0"/>
                    <a:pt x="311599" y="36415"/>
                    <a:pt x="344521" y="90782"/>
                  </a:cubicBezTo>
                  <a:lnTo>
                    <a:pt x="352982" y="112340"/>
                  </a:lnTo>
                  <a:lnTo>
                    <a:pt x="361378" y="90782"/>
                  </a:lnTo>
                  <a:cubicBezTo>
                    <a:pt x="394224" y="36415"/>
                    <a:pt x="453814" y="0"/>
                    <a:pt x="521494" y="0"/>
                  </a:cubicBezTo>
                  <a:cubicBezTo>
                    <a:pt x="611734" y="0"/>
                    <a:pt x="687234" y="64737"/>
                    <a:pt x="704491" y="150451"/>
                  </a:cubicBezTo>
                  <a:lnTo>
                    <a:pt x="367940" y="150451"/>
                  </a:lnTo>
                  <a:lnTo>
                    <a:pt x="338138" y="150451"/>
                  </a:lnTo>
                  <a:lnTo>
                    <a:pt x="0" y="150451"/>
                  </a:lnTo>
                  <a:cubicBezTo>
                    <a:pt x="17315" y="64737"/>
                    <a:pt x="93428" y="0"/>
                    <a:pt x="18397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/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E3D770E-92C6-6742-B8D3-F9B49905B9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17705" y="5427077"/>
              <a:ext cx="279998" cy="160381"/>
            </a:xfrm>
            <a:custGeom>
              <a:avLst/>
              <a:gdLst>
                <a:gd name="T0" fmla="*/ 297 w 514"/>
                <a:gd name="T1" fmla="*/ 296 h 297"/>
                <a:gd name="T2" fmla="*/ 216 w 514"/>
                <a:gd name="T3" fmla="*/ 296 h 297"/>
                <a:gd name="T4" fmla="*/ 216 w 514"/>
                <a:gd name="T5" fmla="*/ 296 h 297"/>
                <a:gd name="T6" fmla="*/ 0 w 514"/>
                <a:gd name="T7" fmla="*/ 81 h 297"/>
                <a:gd name="T8" fmla="*/ 0 w 514"/>
                <a:gd name="T9" fmla="*/ 0 h 297"/>
                <a:gd name="T10" fmla="*/ 0 w 514"/>
                <a:gd name="T11" fmla="*/ 0 h 297"/>
                <a:gd name="T12" fmla="*/ 257 w 514"/>
                <a:gd name="T13" fmla="*/ 147 h 297"/>
                <a:gd name="T14" fmla="*/ 257 w 514"/>
                <a:gd name="T15" fmla="*/ 147 h 297"/>
                <a:gd name="T16" fmla="*/ 513 w 514"/>
                <a:gd name="T17" fmla="*/ 0 h 297"/>
                <a:gd name="T18" fmla="*/ 513 w 514"/>
                <a:gd name="T19" fmla="*/ 81 h 297"/>
                <a:gd name="T20" fmla="*/ 513 w 514"/>
                <a:gd name="T21" fmla="*/ 81 h 297"/>
                <a:gd name="T22" fmla="*/ 297 w 514"/>
                <a:gd name="T23" fmla="*/ 29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4" h="297">
                  <a:moveTo>
                    <a:pt x="297" y="296"/>
                  </a:moveTo>
                  <a:lnTo>
                    <a:pt x="216" y="296"/>
                  </a:lnTo>
                  <a:lnTo>
                    <a:pt x="216" y="296"/>
                  </a:lnTo>
                  <a:cubicBezTo>
                    <a:pt x="216" y="177"/>
                    <a:pt x="120" y="81"/>
                    <a:pt x="0" y="81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11" y="0"/>
                    <a:pt x="206" y="60"/>
                    <a:pt x="257" y="147"/>
                  </a:cubicBezTo>
                  <a:lnTo>
                    <a:pt x="257" y="147"/>
                  </a:lnTo>
                  <a:cubicBezTo>
                    <a:pt x="308" y="60"/>
                    <a:pt x="404" y="0"/>
                    <a:pt x="513" y="0"/>
                  </a:cubicBezTo>
                  <a:lnTo>
                    <a:pt x="513" y="81"/>
                  </a:lnTo>
                  <a:lnTo>
                    <a:pt x="513" y="81"/>
                  </a:lnTo>
                  <a:cubicBezTo>
                    <a:pt x="394" y="81"/>
                    <a:pt x="297" y="177"/>
                    <a:pt x="297" y="296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7F7D4D4-0BD3-804D-AC15-A8CE1246CBAB}"/>
                </a:ext>
              </a:extLst>
            </p:cNvPr>
            <p:cNvSpPr/>
            <p:nvPr/>
          </p:nvSpPr>
          <p:spPr>
            <a:xfrm flipH="1">
              <a:off x="2929" y="-3553"/>
              <a:ext cx="1577530" cy="1493296"/>
            </a:xfrm>
            <a:custGeom>
              <a:avLst/>
              <a:gdLst>
                <a:gd name="connsiteX0" fmla="*/ 1153842 w 1577909"/>
                <a:gd name="connsiteY0" fmla="*/ 0 h 1493296"/>
                <a:gd name="connsiteX1" fmla="*/ 1577909 w 1577909"/>
                <a:gd name="connsiteY1" fmla="*/ 0 h 1493296"/>
                <a:gd name="connsiteX2" fmla="*/ 1577909 w 1577909"/>
                <a:gd name="connsiteY2" fmla="*/ 251950 h 1493296"/>
                <a:gd name="connsiteX3" fmla="*/ 1253386 w 1577909"/>
                <a:gd name="connsiteY3" fmla="*/ 576731 h 1493296"/>
                <a:gd name="connsiteX4" fmla="*/ 13413 w 1577909"/>
                <a:gd name="connsiteY4" fmla="*/ 1479888 h 1493296"/>
                <a:gd name="connsiteX5" fmla="*/ 915310 w 1577909"/>
                <a:gd name="connsiteY5" fmla="*/ 238929 h 149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909" h="1493296">
                  <a:moveTo>
                    <a:pt x="1153842" y="0"/>
                  </a:moveTo>
                  <a:lnTo>
                    <a:pt x="1577909" y="0"/>
                  </a:lnTo>
                  <a:lnTo>
                    <a:pt x="1577909" y="251950"/>
                  </a:lnTo>
                  <a:lnTo>
                    <a:pt x="1253386" y="576731"/>
                  </a:lnTo>
                  <a:cubicBezTo>
                    <a:pt x="661889" y="1168698"/>
                    <a:pt x="106750" y="1573299"/>
                    <a:pt x="13413" y="1479888"/>
                  </a:cubicBezTo>
                  <a:cubicBezTo>
                    <a:pt x="-79924" y="1386476"/>
                    <a:pt x="323813" y="831439"/>
                    <a:pt x="915310" y="23892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D563805-7D7D-824B-9B1D-174A0CCC338E}"/>
                </a:ext>
              </a:extLst>
            </p:cNvPr>
            <p:cNvSpPr/>
            <p:nvPr/>
          </p:nvSpPr>
          <p:spPr>
            <a:xfrm flipH="1">
              <a:off x="2929" y="-3553"/>
              <a:ext cx="2006930" cy="1920482"/>
            </a:xfrm>
            <a:custGeom>
              <a:avLst/>
              <a:gdLst>
                <a:gd name="connsiteX0" fmla="*/ 736722 w 2007412"/>
                <a:gd name="connsiteY0" fmla="*/ 1262750 h 1920482"/>
                <a:gd name="connsiteX1" fmla="*/ 892313 w 2007412"/>
                <a:gd name="connsiteY1" fmla="*/ 1844026 h 1920482"/>
                <a:gd name="connsiteX2" fmla="*/ 815606 w 2007412"/>
                <a:gd name="connsiteY2" fmla="*/ 1920482 h 1920482"/>
                <a:gd name="connsiteX3" fmla="*/ 545768 w 2007412"/>
                <a:gd name="connsiteY3" fmla="*/ 1453617 h 1920482"/>
                <a:gd name="connsiteX4" fmla="*/ 76518 w 2007412"/>
                <a:gd name="connsiteY4" fmla="*/ 1030560 h 1920482"/>
                <a:gd name="connsiteX5" fmla="*/ 657730 w 2007412"/>
                <a:gd name="connsiteY5" fmla="*/ 1185908 h 1920482"/>
                <a:gd name="connsiteX6" fmla="*/ 466164 w 2007412"/>
                <a:gd name="connsiteY6" fmla="*/ 1377106 h 1920482"/>
                <a:gd name="connsiteX7" fmla="*/ 0 w 2007412"/>
                <a:gd name="connsiteY7" fmla="*/ 1107149 h 1920482"/>
                <a:gd name="connsiteX8" fmla="*/ 1991440 w 2007412"/>
                <a:gd name="connsiteY8" fmla="*/ 238239 h 1920482"/>
                <a:gd name="connsiteX9" fmla="*/ 2006643 w 2007412"/>
                <a:gd name="connsiteY9" fmla="*/ 253441 h 1920482"/>
                <a:gd name="connsiteX10" fmla="*/ 2007412 w 2007412"/>
                <a:gd name="connsiteY10" fmla="*/ 256306 h 1920482"/>
                <a:gd name="connsiteX11" fmla="*/ 2007412 w 2007412"/>
                <a:gd name="connsiteY11" fmla="*/ 1346805 h 1920482"/>
                <a:gd name="connsiteX12" fmla="*/ 1607570 w 2007412"/>
                <a:gd name="connsiteY12" fmla="*/ 653025 h 1920482"/>
                <a:gd name="connsiteX13" fmla="*/ 1591824 w 2007412"/>
                <a:gd name="connsiteY13" fmla="*/ 637825 h 1920482"/>
                <a:gd name="connsiteX14" fmla="*/ 722984 w 2007412"/>
                <a:gd name="connsiteY14" fmla="*/ 0 h 1920482"/>
                <a:gd name="connsiteX15" fmla="*/ 1615868 w 2007412"/>
                <a:gd name="connsiteY15" fmla="*/ 0 h 1920482"/>
                <a:gd name="connsiteX16" fmla="*/ 1285197 w 2007412"/>
                <a:gd name="connsiteY16" fmla="*/ 331052 h 1920482"/>
                <a:gd name="connsiteX17" fmla="*/ 1269458 w 2007412"/>
                <a:gd name="connsiteY17" fmla="*/ 315838 h 1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7412" h="1920482">
                  <a:moveTo>
                    <a:pt x="736722" y="1262750"/>
                  </a:moveTo>
                  <a:lnTo>
                    <a:pt x="892313" y="1844026"/>
                  </a:lnTo>
                  <a:lnTo>
                    <a:pt x="815606" y="1920482"/>
                  </a:lnTo>
                  <a:lnTo>
                    <a:pt x="545768" y="1453617"/>
                  </a:lnTo>
                  <a:close/>
                  <a:moveTo>
                    <a:pt x="76518" y="1030560"/>
                  </a:moveTo>
                  <a:lnTo>
                    <a:pt x="657730" y="1185908"/>
                  </a:lnTo>
                  <a:lnTo>
                    <a:pt x="466164" y="1377106"/>
                  </a:lnTo>
                  <a:lnTo>
                    <a:pt x="0" y="1107149"/>
                  </a:lnTo>
                  <a:close/>
                  <a:moveTo>
                    <a:pt x="1991440" y="238239"/>
                  </a:moveTo>
                  <a:lnTo>
                    <a:pt x="2006643" y="253441"/>
                  </a:lnTo>
                  <a:lnTo>
                    <a:pt x="2007412" y="256306"/>
                  </a:lnTo>
                  <a:lnTo>
                    <a:pt x="2007412" y="1346805"/>
                  </a:lnTo>
                  <a:lnTo>
                    <a:pt x="1607570" y="653025"/>
                  </a:lnTo>
                  <a:lnTo>
                    <a:pt x="1591824" y="637825"/>
                  </a:lnTo>
                  <a:close/>
                  <a:moveTo>
                    <a:pt x="722984" y="0"/>
                  </a:moveTo>
                  <a:lnTo>
                    <a:pt x="1615868" y="0"/>
                  </a:lnTo>
                  <a:lnTo>
                    <a:pt x="1285197" y="331052"/>
                  </a:lnTo>
                  <a:lnTo>
                    <a:pt x="1269458" y="3158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AD9CA-7F22-9C4E-AE03-F97382539AB4}"/>
                </a:ext>
              </a:extLst>
            </p:cNvPr>
            <p:cNvSpPr/>
            <p:nvPr/>
          </p:nvSpPr>
          <p:spPr>
            <a:xfrm flipH="1">
              <a:off x="2929" y="2961132"/>
              <a:ext cx="539933" cy="226860"/>
            </a:xfrm>
            <a:custGeom>
              <a:avLst/>
              <a:gdLst>
                <a:gd name="connsiteX0" fmla="*/ 277398 w 540063"/>
                <a:gd name="connsiteY0" fmla="*/ 0 h 226860"/>
                <a:gd name="connsiteX1" fmla="*/ 519411 w 540063"/>
                <a:gd name="connsiteY1" fmla="*/ 136788 h 226860"/>
                <a:gd name="connsiteX2" fmla="*/ 525085 w 540063"/>
                <a:gd name="connsiteY2" fmla="*/ 151231 h 226860"/>
                <a:gd name="connsiteX3" fmla="*/ 540063 w 540063"/>
                <a:gd name="connsiteY3" fmla="*/ 76819 h 226860"/>
                <a:gd name="connsiteX4" fmla="*/ 540063 w 540063"/>
                <a:gd name="connsiteY4" fmla="*/ 226860 h 226860"/>
                <a:gd name="connsiteX5" fmla="*/ 509861 w 540063"/>
                <a:gd name="connsiteY5" fmla="*/ 226860 h 226860"/>
                <a:gd name="connsiteX6" fmla="*/ 509861 w 540063"/>
                <a:gd name="connsiteY6" fmla="*/ 226859 h 226860"/>
                <a:gd name="connsiteX7" fmla="*/ 0 w 540063"/>
                <a:gd name="connsiteY7" fmla="*/ 226859 h 226860"/>
                <a:gd name="connsiteX8" fmla="*/ 277398 w 540063"/>
                <a:gd name="connsiteY8" fmla="*/ 0 h 22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063" h="226860">
                  <a:moveTo>
                    <a:pt x="277398" y="0"/>
                  </a:moveTo>
                  <a:cubicBezTo>
                    <a:pt x="379792" y="0"/>
                    <a:pt x="469641" y="54778"/>
                    <a:pt x="519411" y="136788"/>
                  </a:cubicBezTo>
                  <a:lnTo>
                    <a:pt x="525085" y="151231"/>
                  </a:lnTo>
                  <a:lnTo>
                    <a:pt x="540063" y="76819"/>
                  </a:lnTo>
                  <a:lnTo>
                    <a:pt x="540063" y="226860"/>
                  </a:lnTo>
                  <a:lnTo>
                    <a:pt x="509861" y="226860"/>
                  </a:lnTo>
                  <a:lnTo>
                    <a:pt x="509861" y="226859"/>
                  </a:lnTo>
                  <a:lnTo>
                    <a:pt x="0" y="226859"/>
                  </a:lnTo>
                  <a:cubicBezTo>
                    <a:pt x="26108" y="97381"/>
                    <a:pt x="140874" y="0"/>
                    <a:pt x="27739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0D064FD-683F-094E-82AE-420233DC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734B0E66-8185-6049-A4F6-5C75066884C5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808A06A-60C2-2945-AD87-6E1B1316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7C5CA8C-FCA4-ED4D-BFCD-E8C86A0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7634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BD5CBAE-213E-414C-B259-D9E380B8A782}"/>
              </a:ext>
            </a:extLst>
          </p:cNvPr>
          <p:cNvGrpSpPr/>
          <p:nvPr userDrawn="1"/>
        </p:nvGrpSpPr>
        <p:grpSpPr>
          <a:xfrm>
            <a:off x="4441783" y="926706"/>
            <a:ext cx="3308433" cy="364211"/>
            <a:chOff x="2880959" y="2744470"/>
            <a:chExt cx="3130231" cy="449751"/>
          </a:xfrm>
          <a:solidFill>
            <a:schemeClr val="accent3"/>
          </a:solidFill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81CA5952-02B4-4F40-BBF4-F10859E373BC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2880959" y="2944375"/>
              <a:ext cx="1203751" cy="45481"/>
            </a:xfrm>
            <a:custGeom>
              <a:avLst/>
              <a:gdLst>
                <a:gd name="T0" fmla="*/ 0 w 2218"/>
                <a:gd name="T1" fmla="*/ 81 h 82"/>
                <a:gd name="T2" fmla="*/ 2217 w 2218"/>
                <a:gd name="T3" fmla="*/ 81 h 82"/>
                <a:gd name="T4" fmla="*/ 2217 w 2218"/>
                <a:gd name="T5" fmla="*/ 0 h 82"/>
                <a:gd name="T6" fmla="*/ 0 w 2218"/>
                <a:gd name="T7" fmla="*/ 0 h 82"/>
                <a:gd name="T8" fmla="*/ 0 w 2218"/>
                <a:gd name="T9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0" y="81"/>
                  </a:moveTo>
                  <a:lnTo>
                    <a:pt x="2217" y="81"/>
                  </a:lnTo>
                  <a:lnTo>
                    <a:pt x="2217" y="0"/>
                  </a:ln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" name="Freeform 37">
              <a:extLst>
                <a:ext uri="{FF2B5EF4-FFF2-40B4-BE49-F238E27FC236}">
                  <a16:creationId xmlns:a16="http://schemas.microsoft.com/office/drawing/2014/main" id="{E690C1E7-E50D-8746-8D87-A628E35D8ADB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807437" y="2944375"/>
              <a:ext cx="1203753" cy="45481"/>
            </a:xfrm>
            <a:custGeom>
              <a:avLst/>
              <a:gdLst>
                <a:gd name="T0" fmla="*/ 2217 w 2218"/>
                <a:gd name="T1" fmla="*/ 0 h 82"/>
                <a:gd name="T2" fmla="*/ 0 w 2218"/>
                <a:gd name="T3" fmla="*/ 0 h 82"/>
                <a:gd name="T4" fmla="*/ 0 w 2218"/>
                <a:gd name="T5" fmla="*/ 81 h 82"/>
                <a:gd name="T6" fmla="*/ 2217 w 2218"/>
                <a:gd name="T7" fmla="*/ 81 h 82"/>
                <a:gd name="T8" fmla="*/ 2217 w 2218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82">
                  <a:moveTo>
                    <a:pt x="2217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2217" y="81"/>
                  </a:lnTo>
                  <a:lnTo>
                    <a:pt x="2217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A8D13CF-6A25-774B-8A37-AF65FFA5451E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 flipH="1">
              <a:off x="4192943" y="2744470"/>
              <a:ext cx="506804" cy="449751"/>
            </a:xfrm>
            <a:custGeom>
              <a:avLst/>
              <a:gdLst>
                <a:gd name="connsiteX0" fmla="*/ 119063 w 336191"/>
                <a:gd name="connsiteY0" fmla="*/ 0 h 345714"/>
                <a:gd name="connsiteX1" fmla="*/ 142420 w 336191"/>
                <a:gd name="connsiteY1" fmla="*/ 0 h 345714"/>
                <a:gd name="connsiteX2" fmla="*/ 223796 w 336191"/>
                <a:gd name="connsiteY2" fmla="*/ 142875 h 345714"/>
                <a:gd name="connsiteX3" fmla="*/ 260329 w 336191"/>
                <a:gd name="connsiteY3" fmla="*/ 142875 h 345714"/>
                <a:gd name="connsiteX4" fmla="*/ 336191 w 336191"/>
                <a:gd name="connsiteY4" fmla="*/ 171093 h 345714"/>
                <a:gd name="connsiteX5" fmla="*/ 260329 w 336191"/>
                <a:gd name="connsiteY5" fmla="*/ 199668 h 345714"/>
                <a:gd name="connsiteX6" fmla="*/ 225066 w 336191"/>
                <a:gd name="connsiteY6" fmla="*/ 199668 h 345714"/>
                <a:gd name="connsiteX7" fmla="*/ 225066 w 336191"/>
                <a:gd name="connsiteY7" fmla="*/ 200964 h 345714"/>
                <a:gd name="connsiteX8" fmla="*/ 142420 w 336191"/>
                <a:gd name="connsiteY8" fmla="*/ 345714 h 345714"/>
                <a:gd name="connsiteX9" fmla="*/ 119063 w 336191"/>
                <a:gd name="connsiteY9" fmla="*/ 345714 h 345714"/>
                <a:gd name="connsiteX10" fmla="*/ 157152 w 336191"/>
                <a:gd name="connsiteY10" fmla="*/ 200964 h 345714"/>
                <a:gd name="connsiteX11" fmla="*/ 157152 w 336191"/>
                <a:gd name="connsiteY11" fmla="*/ 198638 h 345714"/>
                <a:gd name="connsiteX12" fmla="*/ 119421 w 336191"/>
                <a:gd name="connsiteY12" fmla="*/ 197463 h 345714"/>
                <a:gd name="connsiteX13" fmla="*/ 43201 w 336191"/>
                <a:gd name="connsiteY13" fmla="*/ 187714 h 345714"/>
                <a:gd name="connsiteX14" fmla="*/ 12838 w 336191"/>
                <a:gd name="connsiteY14" fmla="*/ 240939 h 345714"/>
                <a:gd name="connsiteX15" fmla="*/ 0 w 336191"/>
                <a:gd name="connsiteY15" fmla="*/ 240939 h 345714"/>
                <a:gd name="connsiteX16" fmla="*/ 15965 w 336191"/>
                <a:gd name="connsiteY16" fmla="*/ 179490 h 345714"/>
                <a:gd name="connsiteX17" fmla="*/ 7938 w 336191"/>
                <a:gd name="connsiteY17" fmla="*/ 171093 h 345714"/>
                <a:gd name="connsiteX18" fmla="*/ 16029 w 336191"/>
                <a:gd name="connsiteY18" fmla="*/ 164880 h 345714"/>
                <a:gd name="connsiteX19" fmla="*/ 0 w 336191"/>
                <a:gd name="connsiteY19" fmla="*/ 103187 h 345714"/>
                <a:gd name="connsiteX20" fmla="*/ 12838 w 336191"/>
                <a:gd name="connsiteY20" fmla="*/ 103187 h 345714"/>
                <a:gd name="connsiteX21" fmla="*/ 42625 w 336191"/>
                <a:gd name="connsiteY21" fmla="*/ 155403 h 345714"/>
                <a:gd name="connsiteX22" fmla="*/ 61463 w 336191"/>
                <a:gd name="connsiteY22" fmla="*/ 151090 h 345714"/>
                <a:gd name="connsiteX23" fmla="*/ 119421 w 336191"/>
                <a:gd name="connsiteY23" fmla="*/ 145074 h 345714"/>
                <a:gd name="connsiteX24" fmla="*/ 156839 w 336191"/>
                <a:gd name="connsiteY24" fmla="*/ 143912 h 34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6191" h="345714">
                  <a:moveTo>
                    <a:pt x="119063" y="0"/>
                  </a:moveTo>
                  <a:lnTo>
                    <a:pt x="142420" y="0"/>
                  </a:lnTo>
                  <a:lnTo>
                    <a:pt x="223796" y="142875"/>
                  </a:lnTo>
                  <a:lnTo>
                    <a:pt x="260329" y="142875"/>
                  </a:lnTo>
                  <a:cubicBezTo>
                    <a:pt x="302395" y="142875"/>
                    <a:pt x="336191" y="155377"/>
                    <a:pt x="336191" y="171093"/>
                  </a:cubicBezTo>
                  <a:cubicBezTo>
                    <a:pt x="336191" y="187166"/>
                    <a:pt x="302395" y="199668"/>
                    <a:pt x="260329" y="199668"/>
                  </a:cubicBezTo>
                  <a:lnTo>
                    <a:pt x="225066" y="199668"/>
                  </a:lnTo>
                  <a:lnTo>
                    <a:pt x="225066" y="200964"/>
                  </a:lnTo>
                  <a:lnTo>
                    <a:pt x="142420" y="345714"/>
                  </a:lnTo>
                  <a:lnTo>
                    <a:pt x="119063" y="345714"/>
                  </a:lnTo>
                  <a:lnTo>
                    <a:pt x="157152" y="200964"/>
                  </a:lnTo>
                  <a:lnTo>
                    <a:pt x="157152" y="198638"/>
                  </a:lnTo>
                  <a:lnTo>
                    <a:pt x="119421" y="197463"/>
                  </a:lnTo>
                  <a:lnTo>
                    <a:pt x="43201" y="187714"/>
                  </a:lnTo>
                  <a:lnTo>
                    <a:pt x="12838" y="240939"/>
                  </a:lnTo>
                  <a:lnTo>
                    <a:pt x="0" y="240939"/>
                  </a:lnTo>
                  <a:lnTo>
                    <a:pt x="15965" y="179490"/>
                  </a:lnTo>
                  <a:lnTo>
                    <a:pt x="7938" y="171093"/>
                  </a:lnTo>
                  <a:lnTo>
                    <a:pt x="16029" y="164880"/>
                  </a:lnTo>
                  <a:lnTo>
                    <a:pt x="0" y="103187"/>
                  </a:lnTo>
                  <a:lnTo>
                    <a:pt x="12838" y="103187"/>
                  </a:lnTo>
                  <a:lnTo>
                    <a:pt x="42625" y="155403"/>
                  </a:lnTo>
                  <a:lnTo>
                    <a:pt x="61463" y="151090"/>
                  </a:lnTo>
                  <a:cubicBezTo>
                    <a:pt x="77979" y="148546"/>
                    <a:pt x="97630" y="146492"/>
                    <a:pt x="119421" y="145074"/>
                  </a:cubicBezTo>
                  <a:lnTo>
                    <a:pt x="156839" y="14391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s-ES_tradnl" dirty="0"/>
            </a:p>
          </p:txBody>
        </p:sp>
      </p:grp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9BCF526-A951-6447-A80E-63E77545CF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9344" y="222918"/>
            <a:ext cx="10413312" cy="72308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>
              <a:buNone/>
              <a:defRPr sz="44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EBA2120-3FA2-764A-A449-9F99F0ECE98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C60946AA-9E73-CD44-8522-1ADB08D92F77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02DAFAF7-DFCD-8940-9F8B-2628052408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BBC11AC-1E68-F24B-A2E7-FF262CB8F8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0" i="0"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FF2E4C-EE22-8C46-B013-FC4EC395F4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8469" y="238781"/>
            <a:ext cx="694187" cy="707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A6C46C-1DD3-EC4B-ACCE-00F0BF2B15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344" y="221757"/>
            <a:ext cx="705988" cy="90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1613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5AFA9DBF-433C-4B43-BC92-5F4A3E06B874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0" r:id="rId3"/>
    <p:sldLayoutId id="2147483669" r:id="rId4"/>
    <p:sldLayoutId id="2147483673" r:id="rId5"/>
    <p:sldLayoutId id="2147483661" r:id="rId6"/>
    <p:sldLayoutId id="2147483662" r:id="rId7"/>
    <p:sldLayoutId id="2147483671" r:id="rId8"/>
    <p:sldLayoutId id="2147483674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02D5A8-729C-8C45-8CB2-009CB34BA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ĐẠI HỌC SƯ PHẠM KỸ THUẬT THÀNH PHỐ HỒ CHÍ MINH</a:t>
            </a:r>
          </a:p>
          <a:p>
            <a:r>
              <a:rPr lang="en-US" dirty="0">
                <a:solidFill>
                  <a:schemeClr val="tx2"/>
                </a:solidFill>
                <a:latin typeface="+mn-lt"/>
              </a:rPr>
              <a:t>KHOA CÔNG NGHỆ THÔNG TIN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9950B-5247-5E42-ABA7-DB3A7981ED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/>
                </a:solidFill>
              </a:rPr>
              <a:t>XÂY DỰNG WEBSITE QUẢN LÝ VÀ 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KINH DOANH DỊCH VỤ LỮ HÀNH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7C315-CEB1-024D-A054-3B5AAE10D470}"/>
              </a:ext>
            </a:extLst>
          </p:cNvPr>
          <p:cNvSpPr/>
          <p:nvPr/>
        </p:nvSpPr>
        <p:spPr>
          <a:xfrm>
            <a:off x="1842136" y="4346886"/>
            <a:ext cx="4253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GVHD: Ts. LÊ VĂN VINH</a:t>
            </a:r>
          </a:p>
          <a:p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GVPB: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248747-869E-1947-B88E-28479F9F642A}"/>
              </a:ext>
            </a:extLst>
          </p:cNvPr>
          <p:cNvSpPr/>
          <p:nvPr/>
        </p:nvSpPr>
        <p:spPr>
          <a:xfrm>
            <a:off x="4124323" y="6285878"/>
            <a:ext cx="3943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Hồ Chí Minh tháng 8 năm 2020</a:t>
            </a:r>
            <a:endParaRPr lang="vi-VN" i="1" dirty="0"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AB665-2352-834A-BEF5-ED57D8703BFF}"/>
              </a:ext>
            </a:extLst>
          </p:cNvPr>
          <p:cNvSpPr/>
          <p:nvPr/>
        </p:nvSpPr>
        <p:spPr>
          <a:xfrm>
            <a:off x="6095999" y="4342316"/>
            <a:ext cx="48901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SVTH:</a:t>
            </a:r>
          </a:p>
          <a:p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HOÀNG TRỌNG TẤN             - 16110454</a:t>
            </a:r>
          </a:p>
          <a:p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NGUYỄN NGỌC HOÀNG VY - 16110530</a:t>
            </a:r>
          </a:p>
        </p:txBody>
      </p:sp>
    </p:spTree>
    <p:extLst>
      <p:ext uri="{BB962C8B-B14F-4D97-AF65-F5344CB8AC3E}">
        <p14:creationId xmlns:p14="http://schemas.microsoft.com/office/powerpoint/2010/main" val="12191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04415-6CB1-824C-9277-8D552C98C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8371" y="1711659"/>
            <a:ext cx="2331516" cy="3434682"/>
          </a:xfrm>
        </p:spPr>
        <p:txBody>
          <a:bodyPr/>
          <a:lstStyle/>
          <a:p>
            <a:pPr algn="l"/>
            <a:r>
              <a:rPr lang="en-VN" dirty="0">
                <a:solidFill>
                  <a:schemeClr val="tx2"/>
                </a:solidFill>
              </a:rPr>
              <a:t>Actor: </a:t>
            </a:r>
          </a:p>
          <a:p>
            <a:pPr algn="l"/>
            <a:r>
              <a:rPr lang="en-VN" dirty="0">
                <a:solidFill>
                  <a:schemeClr val="tx2"/>
                </a:solidFill>
              </a:rPr>
              <a:t>người </a:t>
            </a:r>
          </a:p>
          <a:p>
            <a:pPr algn="l"/>
            <a:r>
              <a:rPr lang="en-VN" dirty="0">
                <a:solidFill>
                  <a:schemeClr val="tx2"/>
                </a:solidFill>
              </a:rPr>
              <a:t>dùng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AFB3A-EB6A-734C-A636-D9FC61A3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589" y="0"/>
            <a:ext cx="8050238" cy="68580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815C823-63AF-7146-8243-917AE731572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7E1B73C-AF7B-E04B-92D1-9E8F5B262996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39FC0C-5276-EC4D-9204-634D5E1D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66C615-D36F-BB40-B65D-294032A5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626" y="0"/>
            <a:ext cx="846103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90AEB78-2B84-4F47-8A19-C849EFAC3FAA}"/>
              </a:ext>
            </a:extLst>
          </p:cNvPr>
          <p:cNvSpPr txBox="1">
            <a:spLocks/>
          </p:cNvSpPr>
          <p:nvPr/>
        </p:nvSpPr>
        <p:spPr>
          <a:xfrm>
            <a:off x="1108371" y="1711659"/>
            <a:ext cx="1682111" cy="34346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VN" dirty="0">
                <a:solidFill>
                  <a:schemeClr val="tx2"/>
                </a:solidFill>
              </a:rPr>
              <a:t>Actor: </a:t>
            </a:r>
          </a:p>
          <a:p>
            <a:pPr algn="l"/>
            <a:r>
              <a:rPr lang="en-US" dirty="0">
                <a:solidFill>
                  <a:schemeClr val="tx2"/>
                </a:solidFill>
              </a:rPr>
              <a:t>Q</a:t>
            </a:r>
            <a:r>
              <a:rPr lang="en-VN" dirty="0">
                <a:solidFill>
                  <a:schemeClr val="tx2"/>
                </a:solidFill>
              </a:rPr>
              <a:t>uản lý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1CCD712-EB85-354F-9CDF-7C2B214D638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14E6AD-2F8F-0A4C-A935-150BE05641CD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BA6955-B702-AA4C-821B-399CAA48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1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F5813-8259-4745-BB21-5AAD026E4D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5888" y="1032209"/>
            <a:ext cx="3123856" cy="4793582"/>
          </a:xfrm>
        </p:spPr>
        <p:txBody>
          <a:bodyPr>
            <a:noAutofit/>
          </a:bodyPr>
          <a:lstStyle/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Class diagram:</a:t>
            </a:r>
          </a:p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các chức năng về tài khoảng và phân quyền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38BA8D-DF29-3647-AB2A-6FF65DF1AD3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98FCB9A-BBA3-4A4B-8AA1-88F6D27AFFC0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0A384-DD45-7441-B133-C082B7D9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682" y="0"/>
            <a:ext cx="3508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4" y="1132706"/>
            <a:ext cx="3123856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Class diagram:</a:t>
            </a:r>
          </a:p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các chức năng liên quan đến tour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9D46A2-683C-0140-9AEE-B627C66499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53A3795-4886-C14E-88B3-E4F1FFC673D4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8ADB9-D9C4-0448-AB67-35AF9BCC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1211316"/>
            <a:ext cx="7220727" cy="51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4" y="1132706"/>
            <a:ext cx="3123856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Class diagram:</a:t>
            </a:r>
          </a:p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các chức năng liên quan đến tour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9D46A2-683C-0140-9AEE-B627C66499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53A3795-4886-C14E-88B3-E4F1FFC673D4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8ADB9-D9C4-0448-AB67-35AF9BCC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33" y="0"/>
            <a:ext cx="6200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6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4" y="1132706"/>
            <a:ext cx="3123856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Class diagram:</a:t>
            </a:r>
          </a:p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các chức năng liên quan đến thanh toán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A4252-7EBC-B74E-8A4E-176931367FB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99F36CF-0C3E-4847-8DD5-F6AD435120F6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922A3-DA99-9944-B70D-AE4BF934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065092"/>
            <a:ext cx="7354839" cy="56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2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4" y="1132706"/>
            <a:ext cx="2539656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Sequence diagram:</a:t>
            </a:r>
          </a:p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các chức năng đặt lại mật khẩu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CDB67-7ED9-D849-9D30-260058C4688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9FA31CE-84D1-614F-801D-49E32BF4957E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7C128-F4C9-194B-B033-974A99A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Hình ảnh 3" descr="Ảnh có chứa bản đồ&#10;&#10;Mô tả được tạo với mức tin cậy rất cao">
            <a:extLst>
              <a:ext uri="{FF2B5EF4-FFF2-40B4-BE49-F238E27FC236}">
                <a16:creationId xmlns:a16="http://schemas.microsoft.com/office/drawing/2014/main" id="{1E4B5390-69C2-564A-87F7-84A20B68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602" y="0"/>
            <a:ext cx="5877463" cy="685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quenceDiagram-T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31" y="3175"/>
            <a:ext cx="7478359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4" y="1132706"/>
            <a:ext cx="2485868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Sequence diagram:</a:t>
            </a:r>
          </a:p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các chức năng thanh toán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A8C8D-CE61-2042-9C53-577870CC9F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1FA70FE-BEE7-284D-A171-80E4051D0EA8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C00DBD-BFAD-E24C-9CDC-833D00D9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4" y="1132706"/>
            <a:ext cx="3123856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Sequence diagram:</a:t>
            </a:r>
          </a:p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các chức năng sửa tour</a:t>
            </a:r>
          </a:p>
        </p:txBody>
      </p:sp>
      <p:pic>
        <p:nvPicPr>
          <p:cNvPr id="5" name="Hình ảnh 3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id="{56CECBA3-8E0B-A640-B5BF-256A4B03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797" y="11062"/>
            <a:ext cx="7530859" cy="684693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F3BBA3-7752-ED40-B8A0-94B8AE35542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862DE8-F64C-634F-9E91-D6E1841BD709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26977F-B679-3144-9D89-CE2478F0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6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4" y="1132706"/>
            <a:ext cx="3236342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Cơ sở dữ liệu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4D0219-A2B0-C04C-A84A-05FC809275E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C939F51-8A7B-F647-97B8-7B447BAA9E98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6C6C14-8037-AB44-88FE-A46AA2F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412" y="0"/>
            <a:ext cx="4869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946069" y="3218623"/>
            <a:ext cx="3842657" cy="9501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dirty="0" err="1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Hoàng</a:t>
            </a:r>
            <a:r>
              <a:rPr lang="en-US" sz="2400" dirty="0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Trọng</a:t>
            </a:r>
            <a:r>
              <a:rPr lang="en-US" sz="2400" dirty="0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Tấn</a:t>
            </a:r>
            <a:r>
              <a:rPr lang="en-US" sz="2400" dirty="0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ts val="3500"/>
              </a:lnSpc>
            </a:pPr>
            <a:r>
              <a:rPr lang="en-US" sz="2400" dirty="0" err="1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Nguyễn</a:t>
            </a:r>
            <a:r>
              <a:rPr lang="en-US" sz="2400" dirty="0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Ngọc</a:t>
            </a:r>
            <a:r>
              <a:rPr lang="en-US" sz="2400" dirty="0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Hoàng</a:t>
            </a:r>
            <a:r>
              <a:rPr lang="en-US" sz="2400" dirty="0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Vy</a:t>
            </a:r>
            <a:endParaRPr lang="en-US" sz="2400" dirty="0"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85F6D-F4D7-8C47-880B-7098554FE6B7}"/>
              </a:ext>
            </a:extLst>
          </p:cNvPr>
          <p:cNvGrpSpPr/>
          <p:nvPr/>
        </p:nvGrpSpPr>
        <p:grpSpPr>
          <a:xfrm>
            <a:off x="6366443" y="1604410"/>
            <a:ext cx="5012463" cy="996491"/>
            <a:chOff x="6253591" y="1627094"/>
            <a:chExt cx="5012463" cy="996491"/>
          </a:xfrm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D6BF7007-D29D-AC43-90BC-F42142D73D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6253591" y="1640541"/>
              <a:ext cx="5012463" cy="981635"/>
            </a:xfrm>
            <a:custGeom>
              <a:avLst/>
              <a:gdLst>
                <a:gd name="T0" fmla="*/ 5769 w 5770"/>
                <a:gd name="T1" fmla="*/ 0 h 966"/>
                <a:gd name="T2" fmla="*/ 5567 w 5770"/>
                <a:gd name="T3" fmla="*/ 483 h 966"/>
                <a:gd name="T4" fmla="*/ 5769 w 5770"/>
                <a:gd name="T5" fmla="*/ 965 h 966"/>
                <a:gd name="T6" fmla="*/ 0 w 5770"/>
                <a:gd name="T7" fmla="*/ 965 h 966"/>
                <a:gd name="T8" fmla="*/ 201 w 5770"/>
                <a:gd name="T9" fmla="*/ 483 h 966"/>
                <a:gd name="T10" fmla="*/ 0 w 5770"/>
                <a:gd name="T11" fmla="*/ 0 h 966"/>
                <a:gd name="T12" fmla="*/ 5769 w 5770"/>
                <a:gd name="T13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70" h="966">
                  <a:moveTo>
                    <a:pt x="5769" y="0"/>
                  </a:moveTo>
                  <a:lnTo>
                    <a:pt x="5567" y="483"/>
                  </a:lnTo>
                  <a:lnTo>
                    <a:pt x="5769" y="965"/>
                  </a:lnTo>
                  <a:lnTo>
                    <a:pt x="0" y="965"/>
                  </a:lnTo>
                  <a:lnTo>
                    <a:pt x="201" y="483"/>
                  </a:lnTo>
                  <a:lnTo>
                    <a:pt x="0" y="0"/>
                  </a:lnTo>
                  <a:lnTo>
                    <a:pt x="576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6D8D1-D5C8-5140-87BB-096E09CEC541}"/>
                </a:ext>
              </a:extLst>
            </p:cNvPr>
            <p:cNvSpPr txBox="1"/>
            <p:nvPr/>
          </p:nvSpPr>
          <p:spPr>
            <a:xfrm>
              <a:off x="7128248" y="1627094"/>
              <a:ext cx="3263153" cy="996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5400" b="1" dirty="0">
                  <a:solidFill>
                    <a:schemeClr val="bg2"/>
                  </a:solidFill>
                  <a:ea typeface="Nunito Bold" charset="0"/>
                  <a:cs typeface="Arima Madurai Semi" pitchFamily="2" charset="77"/>
                </a:rPr>
                <a:t>Hello!</a:t>
              </a:r>
            </a:p>
          </p:txBody>
        </p:sp>
      </p:grp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658E8B8-B28C-054C-ACF2-3C5AE2FCA7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BC3BA15-CA71-E049-B35E-716E1510FFB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24C58E-8957-CD4C-B949-C61895636D1E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1C1C0A6-8837-944E-B6F8-7CF9B340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3" y="1132706"/>
            <a:ext cx="1978839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Cơ sở dữ liệu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5FF46-CDE0-C444-A77F-34308E9F16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29637F2-E7B2-0040-8E90-82AE1EBF7A93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B5D6A7-601C-D444-915B-CC40EDB4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47" y="0"/>
            <a:ext cx="7059182" cy="677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3" y="1132706"/>
            <a:ext cx="3203685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Cơ sở dữ liệu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5FF46-CDE0-C444-A77F-34308E9F16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29637F2-E7B2-0040-8E90-82AE1EBF7A93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B5D6A7-601C-D444-915B-CC40EDB4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93" y="0"/>
            <a:ext cx="5837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4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7FBFA7-D12A-C241-B5A4-1745C5FA95CD}"/>
              </a:ext>
            </a:extLst>
          </p:cNvPr>
          <p:cNvSpPr txBox="1">
            <a:spLocks/>
          </p:cNvSpPr>
          <p:nvPr/>
        </p:nvSpPr>
        <p:spPr>
          <a:xfrm>
            <a:off x="889343" y="1132706"/>
            <a:ext cx="2055563" cy="47935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b="0" dirty="0">
                <a:solidFill>
                  <a:schemeClr val="tx2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</a:rPr>
              <a:t>Cơ sở dữ liệu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5FF46-CDE0-C444-A77F-34308E9F16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29637F2-E7B2-0040-8E90-82AE1EBF7A93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B5D6A7-601C-D444-915B-CC40EDB4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6448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8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15938" y="2072703"/>
            <a:ext cx="82438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3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4.</a:t>
            </a:r>
          </a:p>
          <a:p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6309C-9D2F-B348-A5EE-6765FC80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B3BF-FCDE-0140-B848-7FE49BC612C3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E4468-377C-ED4C-AA52-0737D597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Oval 21">
            <a:extLst>
              <a:ext uri="{FF2B5EF4-FFF2-40B4-BE49-F238E27FC236}">
                <a16:creationId xmlns:a16="http://schemas.microsoft.com/office/drawing/2014/main" id="{1394D9F8-9657-6049-A603-0BFC572C5401}"/>
              </a:ext>
            </a:extLst>
          </p:cNvPr>
          <p:cNvSpPr>
            <a:spLocks noChangeAspect="1"/>
          </p:cNvSpPr>
          <p:nvPr/>
        </p:nvSpPr>
        <p:spPr>
          <a:xfrm>
            <a:off x="7166400" y="4232573"/>
            <a:ext cx="2106188" cy="212377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084584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15938" y="2072703"/>
            <a:ext cx="82438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3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5.</a:t>
            </a:r>
          </a:p>
          <a:p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Kết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luận</a:t>
            </a:r>
            <a:endParaRPr lang="en-US" sz="6600" b="1" dirty="0">
              <a:solidFill>
                <a:schemeClr val="tx2"/>
              </a:solidFill>
              <a:latin typeface="Calibri" panose="020F0502020204030204" pitchFamily="34" charset="0"/>
              <a:ea typeface="Nunito Bold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BEBB15-E63C-C143-9E79-4C5E5E795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444B-96FB-574B-A963-C615A7E31F0C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051D-B208-E941-8941-D239D715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F7D2D6-0695-5945-89E8-6E1CCE1BEF84}"/>
              </a:ext>
            </a:extLst>
          </p:cNvPr>
          <p:cNvGrpSpPr/>
          <p:nvPr/>
        </p:nvGrpSpPr>
        <p:grpSpPr>
          <a:xfrm>
            <a:off x="7086600" y="4382372"/>
            <a:ext cx="2362200" cy="2339103"/>
            <a:chOff x="1239645" y="3034337"/>
            <a:chExt cx="3046468" cy="30464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EDA70E-A8E1-D34A-A073-6B21320F87C3}"/>
                </a:ext>
              </a:extLst>
            </p:cNvPr>
            <p:cNvGrpSpPr/>
            <p:nvPr/>
          </p:nvGrpSpPr>
          <p:grpSpPr>
            <a:xfrm>
              <a:off x="1840012" y="3635177"/>
              <a:ext cx="1845735" cy="1844788"/>
              <a:chOff x="4574848" y="1897856"/>
              <a:chExt cx="3028217" cy="3026664"/>
            </a:xfrm>
          </p:grpSpPr>
          <p:sp>
            <p:nvSpPr>
              <p:cNvPr id="35" name="Freeform: Shape 5">
                <a:extLst>
                  <a:ext uri="{FF2B5EF4-FFF2-40B4-BE49-F238E27FC236}">
                    <a16:creationId xmlns:a16="http://schemas.microsoft.com/office/drawing/2014/main" id="{A3982CBA-C190-BD46-B2E7-025859A467F6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6">
                <a:extLst>
                  <a:ext uri="{FF2B5EF4-FFF2-40B4-BE49-F238E27FC236}">
                    <a16:creationId xmlns:a16="http://schemas.microsoft.com/office/drawing/2014/main" id="{FA6B81D9-9A78-F643-BE33-9F975F8702B7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10">
              <a:extLst>
                <a:ext uri="{FF2B5EF4-FFF2-40B4-BE49-F238E27FC236}">
                  <a16:creationId xmlns:a16="http://schemas.microsoft.com/office/drawing/2014/main" id="{DAD0E627-6DBB-4844-95C5-285BB27A9158}"/>
                </a:ext>
              </a:extLst>
            </p:cNvPr>
            <p:cNvGrpSpPr/>
            <p:nvPr/>
          </p:nvGrpSpPr>
          <p:grpSpPr>
            <a:xfrm rot="16200000">
              <a:off x="1239645" y="3034337"/>
              <a:ext cx="3046468" cy="3046468"/>
              <a:chOff x="57821" y="1441240"/>
              <a:chExt cx="4262520" cy="4262520"/>
            </a:xfrm>
          </p:grpSpPr>
          <p:grpSp>
            <p:nvGrpSpPr>
              <p:cNvPr id="25" name="Group 16">
                <a:extLst>
                  <a:ext uri="{FF2B5EF4-FFF2-40B4-BE49-F238E27FC236}">
                    <a16:creationId xmlns:a16="http://schemas.microsoft.com/office/drawing/2014/main" id="{460F2867-8E55-2546-9141-EFFD73CE2353}"/>
                  </a:ext>
                </a:extLst>
              </p:cNvPr>
              <p:cNvGrpSpPr/>
              <p:nvPr userDrawn="1"/>
            </p:nvGrpSpPr>
            <p:grpSpPr>
              <a:xfrm>
                <a:off x="57821" y="1441240"/>
                <a:ext cx="4262520" cy="4262520"/>
                <a:chOff x="634127" y="2000307"/>
                <a:chExt cx="4262520" cy="4262520"/>
              </a:xfrm>
            </p:grpSpPr>
            <p:sp>
              <p:nvSpPr>
                <p:cNvPr id="31" name="Block Arc 49">
                  <a:extLst>
                    <a:ext uri="{FF2B5EF4-FFF2-40B4-BE49-F238E27FC236}">
                      <a16:creationId xmlns:a16="http://schemas.microsoft.com/office/drawing/2014/main" id="{D841CB6B-ACCB-0B43-85E5-AF18E23BB97A}"/>
                    </a:ext>
                  </a:extLst>
                </p:cNvPr>
                <p:cNvSpPr/>
                <p:nvPr userDrawn="1"/>
              </p:nvSpPr>
              <p:spPr>
                <a:xfrm rot="72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Block Arc 50">
                  <a:extLst>
                    <a:ext uri="{FF2B5EF4-FFF2-40B4-BE49-F238E27FC236}">
                      <a16:creationId xmlns:a16="http://schemas.microsoft.com/office/drawing/2014/main" id="{3C66DBD2-03FC-C34F-BC40-82F8EDC5B910}"/>
                    </a:ext>
                  </a:extLst>
                </p:cNvPr>
                <p:cNvSpPr/>
                <p:nvPr userDrawn="1"/>
              </p:nvSpPr>
              <p:spPr>
                <a:xfrm rot="144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Block Arc 51">
                  <a:extLst>
                    <a:ext uri="{FF2B5EF4-FFF2-40B4-BE49-F238E27FC236}">
                      <a16:creationId xmlns:a16="http://schemas.microsoft.com/office/drawing/2014/main" id="{DEE3EE52-9928-B240-8BE0-5D45233EF60F}"/>
                    </a:ext>
                  </a:extLst>
                </p:cNvPr>
                <p:cNvSpPr/>
                <p:nvPr userDrawn="1"/>
              </p:nvSpPr>
              <p:spPr>
                <a:xfrm rot="108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Block Arc 52">
                  <a:extLst>
                    <a:ext uri="{FF2B5EF4-FFF2-40B4-BE49-F238E27FC236}">
                      <a16:creationId xmlns:a16="http://schemas.microsoft.com/office/drawing/2014/main" id="{93B5D841-C7D4-4741-9167-62026CAC0162}"/>
                    </a:ext>
                  </a:extLst>
                </p:cNvPr>
                <p:cNvSpPr/>
                <p:nvPr userDrawn="1"/>
              </p:nvSpPr>
              <p:spPr>
                <a:xfrm rot="36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Oval 18">
                <a:extLst>
                  <a:ext uri="{FF2B5EF4-FFF2-40B4-BE49-F238E27FC236}">
                    <a16:creationId xmlns:a16="http://schemas.microsoft.com/office/drawing/2014/main" id="{FBED1B68-8A87-BF4C-ACEB-518CE03140A6}"/>
                  </a:ext>
                </a:extLst>
              </p:cNvPr>
              <p:cNvSpPr/>
              <p:nvPr/>
            </p:nvSpPr>
            <p:spPr>
              <a:xfrm rot="210143">
                <a:off x="3140041" y="1731940"/>
                <a:ext cx="190800" cy="1908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19">
                <a:extLst>
                  <a:ext uri="{FF2B5EF4-FFF2-40B4-BE49-F238E27FC236}">
                    <a16:creationId xmlns:a16="http://schemas.microsoft.com/office/drawing/2014/main" id="{5F88F99C-86EA-0447-A492-15140D923AAB}"/>
                  </a:ext>
                </a:extLst>
              </p:cNvPr>
              <p:cNvSpPr/>
              <p:nvPr/>
            </p:nvSpPr>
            <p:spPr>
              <a:xfrm rot="210143">
                <a:off x="1084975" y="1713528"/>
                <a:ext cx="190800" cy="1908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0">
                <a:extLst>
                  <a:ext uri="{FF2B5EF4-FFF2-40B4-BE49-F238E27FC236}">
                    <a16:creationId xmlns:a16="http://schemas.microsoft.com/office/drawing/2014/main" id="{327807EB-1ADE-A145-B6B6-B04ADC6ECFB0}"/>
                  </a:ext>
                </a:extLst>
              </p:cNvPr>
              <p:cNvSpPr/>
              <p:nvPr/>
            </p:nvSpPr>
            <p:spPr>
              <a:xfrm rot="210143">
                <a:off x="4123728" y="3456224"/>
                <a:ext cx="190800" cy="1908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1">
                <a:extLst>
                  <a:ext uri="{FF2B5EF4-FFF2-40B4-BE49-F238E27FC236}">
                    <a16:creationId xmlns:a16="http://schemas.microsoft.com/office/drawing/2014/main" id="{285BCCA7-5262-6049-B14C-5A4619EC7E18}"/>
                  </a:ext>
                </a:extLst>
              </p:cNvPr>
              <p:cNvSpPr/>
              <p:nvPr/>
            </p:nvSpPr>
            <p:spPr>
              <a:xfrm rot="210143">
                <a:off x="3086058" y="5255169"/>
                <a:ext cx="190800" cy="1908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2">
                <a:extLst>
                  <a:ext uri="{FF2B5EF4-FFF2-40B4-BE49-F238E27FC236}">
                    <a16:creationId xmlns:a16="http://schemas.microsoft.com/office/drawing/2014/main" id="{58D350C2-E598-214C-94C3-58DF38E05F0A}"/>
                  </a:ext>
                </a:extLst>
              </p:cNvPr>
              <p:cNvSpPr/>
              <p:nvPr/>
            </p:nvSpPr>
            <p:spPr>
              <a:xfrm rot="210143">
                <a:off x="1062045" y="5223805"/>
                <a:ext cx="190800" cy="1908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5699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397E-950B-0A40-B0CE-361529ABD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VN" dirty="0"/>
              <a:t>Kết luận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BCAA0B2C-7F84-B241-95B5-4851BFC3556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28C0ED9-DA9C-0445-83B0-C66D3DCB0D14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1650B2D-E7CA-344E-AFED-CFEA244E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A09B40A-A22A-DA40-905F-C36F44D55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7" r="4087"/>
          <a:stretch/>
        </p:blipFill>
        <p:spPr>
          <a:xfrm>
            <a:off x="1415574" y="1195188"/>
            <a:ext cx="1998133" cy="1998133"/>
          </a:xfrm>
          <a:prstGeom prst="ellipse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7E4B5A5-C4EC-A644-84E4-30D39C47F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1" r="4181"/>
          <a:stretch/>
        </p:blipFill>
        <p:spPr>
          <a:xfrm>
            <a:off x="8802252" y="1195188"/>
            <a:ext cx="1998000" cy="1998000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DDA4D9-BB1D-CD41-9E64-AF30B3BF4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39" y="1195188"/>
            <a:ext cx="1998000" cy="1998000"/>
          </a:xfrm>
          <a:prstGeom prst="ellipse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D81598B-F990-1845-B508-AF56F0112E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0" r="12500"/>
          <a:stretch/>
        </p:blipFill>
        <p:spPr>
          <a:xfrm>
            <a:off x="3830558" y="1195188"/>
            <a:ext cx="1998000" cy="1998000"/>
          </a:xfrm>
          <a:prstGeom prst="ellipse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CE520AA-920E-1942-94B2-B0999B568CEA}"/>
              </a:ext>
            </a:extLst>
          </p:cNvPr>
          <p:cNvSpPr txBox="1"/>
          <p:nvPr/>
        </p:nvSpPr>
        <p:spPr>
          <a:xfrm>
            <a:off x="1092200" y="3442509"/>
            <a:ext cx="2116667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ü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React – redux, Antd Design, git controll,...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ü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Lập kế hoạch, giải quyết vấn đề, viết báo cáo,...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ü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Hệ thống website kinh doanh dịch vụ lữ hành</a:t>
            </a:r>
            <a:endParaRPr lang="en-V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E1122E-F582-A54B-AF43-459EEAF0744D}"/>
              </a:ext>
            </a:extLst>
          </p:cNvPr>
          <p:cNvSpPr txBox="1"/>
          <p:nvPr/>
        </p:nvSpPr>
        <p:spPr>
          <a:xfrm>
            <a:off x="3688247" y="3442376"/>
            <a:ext cx="1998001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ü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Thanh toán online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ü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Giao diện đẹp, tương tác cao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ü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Hoàn thành hơn 75% yêu cầu đề ra</a:t>
            </a:r>
            <a:endParaRPr lang="en-V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59DC53-3255-2E4C-87C9-9FC6594070F0}"/>
              </a:ext>
            </a:extLst>
          </p:cNvPr>
          <p:cNvSpPr txBox="1"/>
          <p:nvPr/>
        </p:nvSpPr>
        <p:spPr>
          <a:xfrm>
            <a:off x="6096000" y="3447761"/>
            <a:ext cx="222016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System Font Regular"/>
              <a:buChar char="✗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Các chức năng có cách cấu hình và lập trình tương tự. 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System Font Regular"/>
              <a:buChar char="✗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Một số chức năng còn bị lỗi và chưa hoàn thiện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System Font Regular"/>
              <a:buChar char="✗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Cơ sở dữ liệu chưa đủ tính mở rộng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System Font Regular"/>
              <a:buChar char="✗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Giao diện vẫn cần được cải thiện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System Font Regular"/>
              <a:buChar char="✗"/>
            </a:pP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69D4D-15F4-D944-A37D-19CFA9CF562A}"/>
              </a:ext>
            </a:extLst>
          </p:cNvPr>
          <p:cNvSpPr txBox="1"/>
          <p:nvPr/>
        </p:nvSpPr>
        <p:spPr>
          <a:xfrm>
            <a:off x="8682144" y="3442376"/>
            <a:ext cx="2417655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System Font Regular"/>
              <a:buChar char="↑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Chatbox với NLP, CSDL NoSQL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System Font Regular"/>
              <a:buChar char="↑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Cấu hình tối ưu Antd để tăng hiệu năng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System Font Regular"/>
              <a:buChar char="↑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Sử dụng thêm thư viện để giải quyết các vấn đề về routing và deploy</a:t>
            </a:r>
          </a:p>
          <a:p>
            <a:pPr marL="285750" lvl="1" indent="-285750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System Font Regular"/>
              <a:buChar char="↑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SEO</a:t>
            </a:r>
          </a:p>
        </p:txBody>
      </p:sp>
    </p:spTree>
    <p:extLst>
      <p:ext uri="{BB962C8B-B14F-4D97-AF65-F5344CB8AC3E}">
        <p14:creationId xmlns:p14="http://schemas.microsoft.com/office/powerpoint/2010/main" val="186477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288105-92BA-CA49-95B3-5FD6B0E8E7EA}"/>
              </a:ext>
            </a:extLst>
          </p:cNvPr>
          <p:cNvGrpSpPr/>
          <p:nvPr/>
        </p:nvGrpSpPr>
        <p:grpSpPr>
          <a:xfrm rot="21244445">
            <a:off x="1172244" y="3817932"/>
            <a:ext cx="8403771" cy="981635"/>
            <a:chOff x="6304075" y="1797475"/>
            <a:chExt cx="5012463" cy="981635"/>
          </a:xfrm>
        </p:grpSpPr>
        <p:sp>
          <p:nvSpPr>
            <p:cNvPr id="10" name="Freeform 35">
              <a:extLst>
                <a:ext uri="{FF2B5EF4-FFF2-40B4-BE49-F238E27FC236}">
                  <a16:creationId xmlns:a16="http://schemas.microsoft.com/office/drawing/2014/main" id="{4554F234-DC6D-0D44-886B-F39B5FA841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6304075" y="1797475"/>
              <a:ext cx="5012463" cy="981635"/>
            </a:xfrm>
            <a:custGeom>
              <a:avLst/>
              <a:gdLst>
                <a:gd name="T0" fmla="*/ 5769 w 5770"/>
                <a:gd name="T1" fmla="*/ 0 h 966"/>
                <a:gd name="T2" fmla="*/ 5567 w 5770"/>
                <a:gd name="T3" fmla="*/ 483 h 966"/>
                <a:gd name="T4" fmla="*/ 5769 w 5770"/>
                <a:gd name="T5" fmla="*/ 965 h 966"/>
                <a:gd name="T6" fmla="*/ 0 w 5770"/>
                <a:gd name="T7" fmla="*/ 965 h 966"/>
                <a:gd name="T8" fmla="*/ 201 w 5770"/>
                <a:gd name="T9" fmla="*/ 483 h 966"/>
                <a:gd name="T10" fmla="*/ 0 w 5770"/>
                <a:gd name="T11" fmla="*/ 0 h 966"/>
                <a:gd name="T12" fmla="*/ 5769 w 5770"/>
                <a:gd name="T13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70" h="966">
                  <a:moveTo>
                    <a:pt x="5769" y="0"/>
                  </a:moveTo>
                  <a:lnTo>
                    <a:pt x="5567" y="483"/>
                  </a:lnTo>
                  <a:lnTo>
                    <a:pt x="5769" y="965"/>
                  </a:lnTo>
                  <a:lnTo>
                    <a:pt x="0" y="965"/>
                  </a:lnTo>
                  <a:lnTo>
                    <a:pt x="201" y="483"/>
                  </a:lnTo>
                  <a:lnTo>
                    <a:pt x="0" y="0"/>
                  </a:lnTo>
                  <a:lnTo>
                    <a:pt x="576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5F9DD-3145-7D4D-938B-8AD537466E66}"/>
                </a:ext>
              </a:extLst>
            </p:cNvPr>
            <p:cNvSpPr txBox="1"/>
            <p:nvPr/>
          </p:nvSpPr>
          <p:spPr>
            <a:xfrm>
              <a:off x="6660645" y="1797476"/>
              <a:ext cx="4393231" cy="972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5400" b="1" dirty="0">
                  <a:solidFill>
                    <a:schemeClr val="bg2"/>
                  </a:solidFill>
                  <a:latin typeface="Raleway SemiBold" panose="020B0503030101060003" pitchFamily="34" charset="77"/>
                  <a:ea typeface="Nunito Bold" charset="0"/>
                  <a:cs typeface="Arima Madurai Semi" pitchFamily="2" charset="77"/>
                </a:rPr>
                <a:t>For your attention!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57C71B-2B80-E84D-B10E-FAB414CB3EB1}"/>
              </a:ext>
            </a:extLst>
          </p:cNvPr>
          <p:cNvGrpSpPr/>
          <p:nvPr/>
        </p:nvGrpSpPr>
        <p:grpSpPr>
          <a:xfrm>
            <a:off x="550159" y="625373"/>
            <a:ext cx="2790075" cy="2416490"/>
            <a:chOff x="3114003" y="1416842"/>
            <a:chExt cx="5060665" cy="430007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D7C8495-9C19-C54C-BF44-F1CCCED8AE1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14003" y="1608590"/>
              <a:ext cx="2377581" cy="128100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223943A5-4A27-9245-9544-CE03F35EE61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230398" y="1555450"/>
              <a:ext cx="1944270" cy="104754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023788B7-FCD8-1949-90A2-C58133901AE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05873" y="1416842"/>
              <a:ext cx="1918246" cy="103351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197688E-94DF-0140-98E8-171F8D5A820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544696" y="2235416"/>
              <a:ext cx="1690994" cy="911079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8A9D4C4-B9E1-BF44-A579-59B4275C7F59}"/>
                </a:ext>
              </a:extLst>
            </p:cNvPr>
            <p:cNvGrpSpPr/>
            <p:nvPr/>
          </p:nvGrpSpPr>
          <p:grpSpPr>
            <a:xfrm rot="20966877">
              <a:off x="4251446" y="1572876"/>
              <a:ext cx="3472140" cy="4144037"/>
              <a:chOff x="4425792" y="1367168"/>
              <a:chExt cx="3472140" cy="4144037"/>
            </a:xfrm>
          </p:grpSpPr>
          <p:sp>
            <p:nvSpPr>
              <p:cNvPr id="22" name="Freeform: Shape 61">
                <a:extLst>
                  <a:ext uri="{FF2B5EF4-FFF2-40B4-BE49-F238E27FC236}">
                    <a16:creationId xmlns:a16="http://schemas.microsoft.com/office/drawing/2014/main" id="{2AB8E2E3-A580-0848-923E-A11A1D2C435B}"/>
                  </a:ext>
                </a:extLst>
              </p:cNvPr>
              <p:cNvSpPr/>
              <p:nvPr/>
            </p:nvSpPr>
            <p:spPr>
              <a:xfrm>
                <a:off x="4428126" y="1376937"/>
                <a:ext cx="3469806" cy="3599204"/>
              </a:xfrm>
              <a:custGeom>
                <a:avLst/>
                <a:gdLst>
                  <a:gd name="connsiteX0" fmla="*/ 1065125 w 3215472"/>
                  <a:gd name="connsiteY0" fmla="*/ 3456633 h 3537020"/>
                  <a:gd name="connsiteX1" fmla="*/ 0 w 3215472"/>
                  <a:gd name="connsiteY1" fmla="*/ 1828800 h 3537020"/>
                  <a:gd name="connsiteX2" fmla="*/ 1909187 w 3215472"/>
                  <a:gd name="connsiteY2" fmla="*/ 0 h 3537020"/>
                  <a:gd name="connsiteX3" fmla="*/ 3215472 w 3215472"/>
                  <a:gd name="connsiteY3" fmla="*/ 1798655 h 3537020"/>
                  <a:gd name="connsiteX4" fmla="*/ 1487156 w 3215472"/>
                  <a:gd name="connsiteY4" fmla="*/ 3537020 h 3537020"/>
                  <a:gd name="connsiteX5" fmla="*/ 1065125 w 3215472"/>
                  <a:gd name="connsiteY5" fmla="*/ 3456633 h 3537020"/>
                  <a:gd name="connsiteX0" fmla="*/ 1065125 w 3215472"/>
                  <a:gd name="connsiteY0" fmla="*/ 3456633 h 3537020"/>
                  <a:gd name="connsiteX1" fmla="*/ 0 w 3215472"/>
                  <a:gd name="connsiteY1" fmla="*/ 1828800 h 3537020"/>
                  <a:gd name="connsiteX2" fmla="*/ 1909187 w 3215472"/>
                  <a:gd name="connsiteY2" fmla="*/ 0 h 3537020"/>
                  <a:gd name="connsiteX3" fmla="*/ 3215472 w 3215472"/>
                  <a:gd name="connsiteY3" fmla="*/ 1798655 h 3537020"/>
                  <a:gd name="connsiteX4" fmla="*/ 1487156 w 3215472"/>
                  <a:gd name="connsiteY4" fmla="*/ 3537020 h 3537020"/>
                  <a:gd name="connsiteX5" fmla="*/ 1065125 w 3215472"/>
                  <a:gd name="connsiteY5" fmla="*/ 3456633 h 3537020"/>
                  <a:gd name="connsiteX0" fmla="*/ 1065125 w 3215472"/>
                  <a:gd name="connsiteY0" fmla="*/ 3456633 h 3546880"/>
                  <a:gd name="connsiteX1" fmla="*/ 0 w 3215472"/>
                  <a:gd name="connsiteY1" fmla="*/ 1828800 h 3546880"/>
                  <a:gd name="connsiteX2" fmla="*/ 1909187 w 3215472"/>
                  <a:gd name="connsiteY2" fmla="*/ 0 h 3546880"/>
                  <a:gd name="connsiteX3" fmla="*/ 3215472 w 3215472"/>
                  <a:gd name="connsiteY3" fmla="*/ 1798655 h 3546880"/>
                  <a:gd name="connsiteX4" fmla="*/ 1487156 w 3215472"/>
                  <a:gd name="connsiteY4" fmla="*/ 3537020 h 3546880"/>
                  <a:gd name="connsiteX5" fmla="*/ 1065125 w 3215472"/>
                  <a:gd name="connsiteY5" fmla="*/ 3456633 h 3546880"/>
                  <a:gd name="connsiteX0" fmla="*/ 1051478 w 3201825"/>
                  <a:gd name="connsiteY0" fmla="*/ 3456633 h 3546880"/>
                  <a:gd name="connsiteX1" fmla="*/ 0 w 3201825"/>
                  <a:gd name="connsiteY1" fmla="*/ 1821976 h 3546880"/>
                  <a:gd name="connsiteX2" fmla="*/ 1895540 w 3201825"/>
                  <a:gd name="connsiteY2" fmla="*/ 0 h 3546880"/>
                  <a:gd name="connsiteX3" fmla="*/ 3201825 w 3201825"/>
                  <a:gd name="connsiteY3" fmla="*/ 1798655 h 3546880"/>
                  <a:gd name="connsiteX4" fmla="*/ 1473509 w 3201825"/>
                  <a:gd name="connsiteY4" fmla="*/ 3537020 h 3546880"/>
                  <a:gd name="connsiteX5" fmla="*/ 1051478 w 3201825"/>
                  <a:gd name="connsiteY5" fmla="*/ 3456633 h 3546880"/>
                  <a:gd name="connsiteX0" fmla="*/ 1051478 w 3201825"/>
                  <a:gd name="connsiteY0" fmla="*/ 3456633 h 3546880"/>
                  <a:gd name="connsiteX1" fmla="*/ 0 w 3201825"/>
                  <a:gd name="connsiteY1" fmla="*/ 1821976 h 3546880"/>
                  <a:gd name="connsiteX2" fmla="*/ 1895540 w 3201825"/>
                  <a:gd name="connsiteY2" fmla="*/ 0 h 3546880"/>
                  <a:gd name="connsiteX3" fmla="*/ 3201825 w 3201825"/>
                  <a:gd name="connsiteY3" fmla="*/ 1798655 h 3546880"/>
                  <a:gd name="connsiteX4" fmla="*/ 1473509 w 3201825"/>
                  <a:gd name="connsiteY4" fmla="*/ 3537020 h 3546880"/>
                  <a:gd name="connsiteX5" fmla="*/ 1051478 w 3201825"/>
                  <a:gd name="connsiteY5" fmla="*/ 3456633 h 3546880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110034 w 3253557"/>
                  <a:gd name="connsiteY0" fmla="*/ 3466869 h 3549276"/>
                  <a:gd name="connsiteX1" fmla="*/ 51732 w 3253557"/>
                  <a:gd name="connsiteY1" fmla="*/ 1821976 h 3549276"/>
                  <a:gd name="connsiteX2" fmla="*/ 1947272 w 3253557"/>
                  <a:gd name="connsiteY2" fmla="*/ 0 h 3549276"/>
                  <a:gd name="connsiteX3" fmla="*/ 3253557 w 3253557"/>
                  <a:gd name="connsiteY3" fmla="*/ 1798655 h 3549276"/>
                  <a:gd name="connsiteX4" fmla="*/ 1525241 w 3253557"/>
                  <a:gd name="connsiteY4" fmla="*/ 3537020 h 3549276"/>
                  <a:gd name="connsiteX5" fmla="*/ 1110034 w 3253557"/>
                  <a:gd name="connsiteY5" fmla="*/ 3466869 h 3549276"/>
                  <a:gd name="connsiteX0" fmla="*/ 1110126 w 3253649"/>
                  <a:gd name="connsiteY0" fmla="*/ 3473693 h 3556100"/>
                  <a:gd name="connsiteX1" fmla="*/ 51824 w 3253649"/>
                  <a:gd name="connsiteY1" fmla="*/ 1828800 h 3556100"/>
                  <a:gd name="connsiteX2" fmla="*/ 1943952 w 3253649"/>
                  <a:gd name="connsiteY2" fmla="*/ 0 h 3556100"/>
                  <a:gd name="connsiteX3" fmla="*/ 3253649 w 3253649"/>
                  <a:gd name="connsiteY3" fmla="*/ 1805479 h 3556100"/>
                  <a:gd name="connsiteX4" fmla="*/ 1525333 w 3253649"/>
                  <a:gd name="connsiteY4" fmla="*/ 3543844 h 3556100"/>
                  <a:gd name="connsiteX5" fmla="*/ 1110126 w 3253649"/>
                  <a:gd name="connsiteY5" fmla="*/ 3473693 h 3556100"/>
                  <a:gd name="connsiteX0" fmla="*/ 1109163 w 3252686"/>
                  <a:gd name="connsiteY0" fmla="*/ 3505878 h 3588285"/>
                  <a:gd name="connsiteX1" fmla="*/ 50861 w 3252686"/>
                  <a:gd name="connsiteY1" fmla="*/ 1860985 h 3588285"/>
                  <a:gd name="connsiteX2" fmla="*/ 1942989 w 3252686"/>
                  <a:gd name="connsiteY2" fmla="*/ 32185 h 3588285"/>
                  <a:gd name="connsiteX3" fmla="*/ 3252686 w 3252686"/>
                  <a:gd name="connsiteY3" fmla="*/ 1837664 h 3588285"/>
                  <a:gd name="connsiteX4" fmla="*/ 1524370 w 3252686"/>
                  <a:gd name="connsiteY4" fmla="*/ 3576029 h 3588285"/>
                  <a:gd name="connsiteX5" fmla="*/ 1109163 w 3252686"/>
                  <a:gd name="connsiteY5" fmla="*/ 3505878 h 3588285"/>
                  <a:gd name="connsiteX0" fmla="*/ 1078315 w 3221838"/>
                  <a:gd name="connsiteY0" fmla="*/ 3571720 h 3654127"/>
                  <a:gd name="connsiteX1" fmla="*/ 20013 w 3221838"/>
                  <a:gd name="connsiteY1" fmla="*/ 1926827 h 3654127"/>
                  <a:gd name="connsiteX2" fmla="*/ 431170 w 3221838"/>
                  <a:gd name="connsiteY2" fmla="*/ 441959 h 3654127"/>
                  <a:gd name="connsiteX3" fmla="*/ 1912141 w 3221838"/>
                  <a:gd name="connsiteY3" fmla="*/ 98027 h 3654127"/>
                  <a:gd name="connsiteX4" fmla="*/ 3221838 w 3221838"/>
                  <a:gd name="connsiteY4" fmla="*/ 1903506 h 3654127"/>
                  <a:gd name="connsiteX5" fmla="*/ 1493522 w 3221838"/>
                  <a:gd name="connsiteY5" fmla="*/ 3641871 h 3654127"/>
                  <a:gd name="connsiteX6" fmla="*/ 1078315 w 3221838"/>
                  <a:gd name="connsiteY6" fmla="*/ 3571720 h 3654127"/>
                  <a:gd name="connsiteX0" fmla="*/ 1103461 w 3246984"/>
                  <a:gd name="connsiteY0" fmla="*/ 3548970 h 3631377"/>
                  <a:gd name="connsiteX1" fmla="*/ 45159 w 3246984"/>
                  <a:gd name="connsiteY1" fmla="*/ 1904077 h 3631377"/>
                  <a:gd name="connsiteX2" fmla="*/ 282307 w 3246984"/>
                  <a:gd name="connsiteY2" fmla="*/ 582982 h 3631377"/>
                  <a:gd name="connsiteX3" fmla="*/ 1937287 w 3246984"/>
                  <a:gd name="connsiteY3" fmla="*/ 75277 h 3631377"/>
                  <a:gd name="connsiteX4" fmla="*/ 3246984 w 3246984"/>
                  <a:gd name="connsiteY4" fmla="*/ 1880756 h 3631377"/>
                  <a:gd name="connsiteX5" fmla="*/ 1518668 w 3246984"/>
                  <a:gd name="connsiteY5" fmla="*/ 3619121 h 3631377"/>
                  <a:gd name="connsiteX6" fmla="*/ 1103461 w 3246984"/>
                  <a:gd name="connsiteY6" fmla="*/ 3548970 h 3631377"/>
                  <a:gd name="connsiteX0" fmla="*/ 1105781 w 3249304"/>
                  <a:gd name="connsiteY0" fmla="*/ 3548970 h 3631377"/>
                  <a:gd name="connsiteX1" fmla="*/ 47479 w 3249304"/>
                  <a:gd name="connsiteY1" fmla="*/ 1904077 h 3631377"/>
                  <a:gd name="connsiteX2" fmla="*/ 284627 w 3249304"/>
                  <a:gd name="connsiteY2" fmla="*/ 582982 h 3631377"/>
                  <a:gd name="connsiteX3" fmla="*/ 1939607 w 3249304"/>
                  <a:gd name="connsiteY3" fmla="*/ 75277 h 3631377"/>
                  <a:gd name="connsiteX4" fmla="*/ 3249304 w 3249304"/>
                  <a:gd name="connsiteY4" fmla="*/ 1880756 h 3631377"/>
                  <a:gd name="connsiteX5" fmla="*/ 1520988 w 3249304"/>
                  <a:gd name="connsiteY5" fmla="*/ 3619121 h 3631377"/>
                  <a:gd name="connsiteX6" fmla="*/ 1105781 w 3249304"/>
                  <a:gd name="connsiteY6" fmla="*/ 3548970 h 3631377"/>
                  <a:gd name="connsiteX0" fmla="*/ 1117906 w 3261429"/>
                  <a:gd name="connsiteY0" fmla="*/ 3548970 h 3631377"/>
                  <a:gd name="connsiteX1" fmla="*/ 59604 w 3261429"/>
                  <a:gd name="connsiteY1" fmla="*/ 1904077 h 3631377"/>
                  <a:gd name="connsiteX2" fmla="*/ 296752 w 3261429"/>
                  <a:gd name="connsiteY2" fmla="*/ 582982 h 3631377"/>
                  <a:gd name="connsiteX3" fmla="*/ 1951732 w 3261429"/>
                  <a:gd name="connsiteY3" fmla="*/ 75277 h 3631377"/>
                  <a:gd name="connsiteX4" fmla="*/ 3261429 w 3261429"/>
                  <a:gd name="connsiteY4" fmla="*/ 1880756 h 3631377"/>
                  <a:gd name="connsiteX5" fmla="*/ 1533113 w 3261429"/>
                  <a:gd name="connsiteY5" fmla="*/ 3619121 h 3631377"/>
                  <a:gd name="connsiteX6" fmla="*/ 1117906 w 3261429"/>
                  <a:gd name="connsiteY6" fmla="*/ 3548970 h 3631377"/>
                  <a:gd name="connsiteX0" fmla="*/ 1125390 w 3268913"/>
                  <a:gd name="connsiteY0" fmla="*/ 3548970 h 3631377"/>
                  <a:gd name="connsiteX1" fmla="*/ 67088 w 3268913"/>
                  <a:gd name="connsiteY1" fmla="*/ 1904077 h 3631377"/>
                  <a:gd name="connsiteX2" fmla="*/ 304236 w 3268913"/>
                  <a:gd name="connsiteY2" fmla="*/ 582982 h 3631377"/>
                  <a:gd name="connsiteX3" fmla="*/ 1959216 w 3268913"/>
                  <a:gd name="connsiteY3" fmla="*/ 75277 h 3631377"/>
                  <a:gd name="connsiteX4" fmla="*/ 3268913 w 3268913"/>
                  <a:gd name="connsiteY4" fmla="*/ 1880756 h 3631377"/>
                  <a:gd name="connsiteX5" fmla="*/ 1540597 w 3268913"/>
                  <a:gd name="connsiteY5" fmla="*/ 3619121 h 3631377"/>
                  <a:gd name="connsiteX6" fmla="*/ 1125390 w 3268913"/>
                  <a:gd name="connsiteY6" fmla="*/ 3548970 h 3631377"/>
                  <a:gd name="connsiteX0" fmla="*/ 1125390 w 3268913"/>
                  <a:gd name="connsiteY0" fmla="*/ 3552888 h 3635295"/>
                  <a:gd name="connsiteX1" fmla="*/ 67088 w 3268913"/>
                  <a:gd name="connsiteY1" fmla="*/ 1907995 h 3635295"/>
                  <a:gd name="connsiteX2" fmla="*/ 304236 w 3268913"/>
                  <a:gd name="connsiteY2" fmla="*/ 586900 h 3635295"/>
                  <a:gd name="connsiteX3" fmla="*/ 1959216 w 3268913"/>
                  <a:gd name="connsiteY3" fmla="*/ 79195 h 3635295"/>
                  <a:gd name="connsiteX4" fmla="*/ 3268913 w 3268913"/>
                  <a:gd name="connsiteY4" fmla="*/ 1884674 h 3635295"/>
                  <a:gd name="connsiteX5" fmla="*/ 1540597 w 3268913"/>
                  <a:gd name="connsiteY5" fmla="*/ 3623039 h 3635295"/>
                  <a:gd name="connsiteX6" fmla="*/ 1125390 w 3268913"/>
                  <a:gd name="connsiteY6" fmla="*/ 3552888 h 3635295"/>
                  <a:gd name="connsiteX0" fmla="*/ 1125390 w 3268913"/>
                  <a:gd name="connsiteY0" fmla="*/ 3546884 h 3629291"/>
                  <a:gd name="connsiteX1" fmla="*/ 67088 w 3268913"/>
                  <a:gd name="connsiteY1" fmla="*/ 1901991 h 3629291"/>
                  <a:gd name="connsiteX2" fmla="*/ 304236 w 3268913"/>
                  <a:gd name="connsiteY2" fmla="*/ 580896 h 3629291"/>
                  <a:gd name="connsiteX3" fmla="*/ 1972864 w 3268913"/>
                  <a:gd name="connsiteY3" fmla="*/ 80015 h 3629291"/>
                  <a:gd name="connsiteX4" fmla="*/ 3268913 w 3268913"/>
                  <a:gd name="connsiteY4" fmla="*/ 1878670 h 3629291"/>
                  <a:gd name="connsiteX5" fmla="*/ 1540597 w 3268913"/>
                  <a:gd name="connsiteY5" fmla="*/ 3617035 h 3629291"/>
                  <a:gd name="connsiteX6" fmla="*/ 1125390 w 3268913"/>
                  <a:gd name="connsiteY6" fmla="*/ 3546884 h 3629291"/>
                  <a:gd name="connsiteX0" fmla="*/ 1125390 w 3268913"/>
                  <a:gd name="connsiteY0" fmla="*/ 3501425 h 3583832"/>
                  <a:gd name="connsiteX1" fmla="*/ 67088 w 3268913"/>
                  <a:gd name="connsiteY1" fmla="*/ 1856532 h 3583832"/>
                  <a:gd name="connsiteX2" fmla="*/ 304236 w 3268913"/>
                  <a:gd name="connsiteY2" fmla="*/ 535437 h 3583832"/>
                  <a:gd name="connsiteX3" fmla="*/ 1972864 w 3268913"/>
                  <a:gd name="connsiteY3" fmla="*/ 34556 h 3583832"/>
                  <a:gd name="connsiteX4" fmla="*/ 3268913 w 3268913"/>
                  <a:gd name="connsiteY4" fmla="*/ 1833211 h 3583832"/>
                  <a:gd name="connsiteX5" fmla="*/ 1540597 w 3268913"/>
                  <a:gd name="connsiteY5" fmla="*/ 3571576 h 3583832"/>
                  <a:gd name="connsiteX6" fmla="*/ 1125390 w 3268913"/>
                  <a:gd name="connsiteY6" fmla="*/ 3501425 h 3583832"/>
                  <a:gd name="connsiteX0" fmla="*/ 1125390 w 3268913"/>
                  <a:gd name="connsiteY0" fmla="*/ 3623549 h 3705956"/>
                  <a:gd name="connsiteX1" fmla="*/ 67088 w 3268913"/>
                  <a:gd name="connsiteY1" fmla="*/ 1978656 h 3705956"/>
                  <a:gd name="connsiteX2" fmla="*/ 304236 w 3268913"/>
                  <a:gd name="connsiteY2" fmla="*/ 657561 h 3705956"/>
                  <a:gd name="connsiteX3" fmla="*/ 1262992 w 3268913"/>
                  <a:gd name="connsiteY3" fmla="*/ 142357 h 3705956"/>
                  <a:gd name="connsiteX4" fmla="*/ 1972864 w 3268913"/>
                  <a:gd name="connsiteY4" fmla="*/ 156680 h 3705956"/>
                  <a:gd name="connsiteX5" fmla="*/ 3268913 w 3268913"/>
                  <a:gd name="connsiteY5" fmla="*/ 1955335 h 3705956"/>
                  <a:gd name="connsiteX6" fmla="*/ 1540597 w 3268913"/>
                  <a:gd name="connsiteY6" fmla="*/ 3693700 h 3705956"/>
                  <a:gd name="connsiteX7" fmla="*/ 1125390 w 3268913"/>
                  <a:gd name="connsiteY7" fmla="*/ 3623549 h 3705956"/>
                  <a:gd name="connsiteX0" fmla="*/ 1125390 w 3268913"/>
                  <a:gd name="connsiteY0" fmla="*/ 3612421 h 3694828"/>
                  <a:gd name="connsiteX1" fmla="*/ 67088 w 3268913"/>
                  <a:gd name="connsiteY1" fmla="*/ 1967528 h 3694828"/>
                  <a:gd name="connsiteX2" fmla="*/ 304236 w 3268913"/>
                  <a:gd name="connsiteY2" fmla="*/ 646433 h 3694828"/>
                  <a:gd name="connsiteX3" fmla="*/ 1262992 w 3268913"/>
                  <a:gd name="connsiteY3" fmla="*/ 131229 h 3694828"/>
                  <a:gd name="connsiteX4" fmla="*/ 1972864 w 3268913"/>
                  <a:gd name="connsiteY4" fmla="*/ 145552 h 3694828"/>
                  <a:gd name="connsiteX5" fmla="*/ 3268913 w 3268913"/>
                  <a:gd name="connsiteY5" fmla="*/ 1944207 h 3694828"/>
                  <a:gd name="connsiteX6" fmla="*/ 1540597 w 3268913"/>
                  <a:gd name="connsiteY6" fmla="*/ 3682572 h 3694828"/>
                  <a:gd name="connsiteX7" fmla="*/ 1125390 w 3268913"/>
                  <a:gd name="connsiteY7" fmla="*/ 3612421 h 3694828"/>
                  <a:gd name="connsiteX0" fmla="*/ 1125390 w 3268913"/>
                  <a:gd name="connsiteY0" fmla="*/ 3612421 h 3694828"/>
                  <a:gd name="connsiteX1" fmla="*/ 67088 w 3268913"/>
                  <a:gd name="connsiteY1" fmla="*/ 1967528 h 3694828"/>
                  <a:gd name="connsiteX2" fmla="*/ 304236 w 3268913"/>
                  <a:gd name="connsiteY2" fmla="*/ 646433 h 3694828"/>
                  <a:gd name="connsiteX3" fmla="*/ 1262992 w 3268913"/>
                  <a:gd name="connsiteY3" fmla="*/ 131229 h 3694828"/>
                  <a:gd name="connsiteX4" fmla="*/ 1972864 w 3268913"/>
                  <a:gd name="connsiteY4" fmla="*/ 145552 h 3694828"/>
                  <a:gd name="connsiteX5" fmla="*/ 3268913 w 3268913"/>
                  <a:gd name="connsiteY5" fmla="*/ 1944207 h 3694828"/>
                  <a:gd name="connsiteX6" fmla="*/ 1540597 w 3268913"/>
                  <a:gd name="connsiteY6" fmla="*/ 3682572 h 3694828"/>
                  <a:gd name="connsiteX7" fmla="*/ 1125390 w 3268913"/>
                  <a:gd name="connsiteY7" fmla="*/ 3612421 h 3694828"/>
                  <a:gd name="connsiteX0" fmla="*/ 1125390 w 3268913"/>
                  <a:gd name="connsiteY0" fmla="*/ 3510213 h 3592620"/>
                  <a:gd name="connsiteX1" fmla="*/ 67088 w 3268913"/>
                  <a:gd name="connsiteY1" fmla="*/ 1865320 h 3592620"/>
                  <a:gd name="connsiteX2" fmla="*/ 304236 w 3268913"/>
                  <a:gd name="connsiteY2" fmla="*/ 544225 h 3592620"/>
                  <a:gd name="connsiteX3" fmla="*/ 1262992 w 3268913"/>
                  <a:gd name="connsiteY3" fmla="*/ 29021 h 3592620"/>
                  <a:gd name="connsiteX4" fmla="*/ 1972864 w 3268913"/>
                  <a:gd name="connsiteY4" fmla="*/ 43344 h 3592620"/>
                  <a:gd name="connsiteX5" fmla="*/ 3268913 w 3268913"/>
                  <a:gd name="connsiteY5" fmla="*/ 1841999 h 3592620"/>
                  <a:gd name="connsiteX6" fmla="*/ 1540597 w 3268913"/>
                  <a:gd name="connsiteY6" fmla="*/ 3580364 h 3592620"/>
                  <a:gd name="connsiteX7" fmla="*/ 1125390 w 3268913"/>
                  <a:gd name="connsiteY7" fmla="*/ 3510213 h 3592620"/>
                  <a:gd name="connsiteX0" fmla="*/ 1125390 w 3268913"/>
                  <a:gd name="connsiteY0" fmla="*/ 3516797 h 3599204"/>
                  <a:gd name="connsiteX1" fmla="*/ 67088 w 3268913"/>
                  <a:gd name="connsiteY1" fmla="*/ 1871904 h 3599204"/>
                  <a:gd name="connsiteX2" fmla="*/ 304236 w 3268913"/>
                  <a:gd name="connsiteY2" fmla="*/ 550809 h 3599204"/>
                  <a:gd name="connsiteX3" fmla="*/ 1262992 w 3268913"/>
                  <a:gd name="connsiteY3" fmla="*/ 35605 h 3599204"/>
                  <a:gd name="connsiteX4" fmla="*/ 1966040 w 3268913"/>
                  <a:gd name="connsiteY4" fmla="*/ 36280 h 3599204"/>
                  <a:gd name="connsiteX5" fmla="*/ 3268913 w 3268913"/>
                  <a:gd name="connsiteY5" fmla="*/ 1848583 h 3599204"/>
                  <a:gd name="connsiteX6" fmla="*/ 1540597 w 3268913"/>
                  <a:gd name="connsiteY6" fmla="*/ 3586948 h 3599204"/>
                  <a:gd name="connsiteX7" fmla="*/ 1125390 w 3268913"/>
                  <a:gd name="connsiteY7" fmla="*/ 3516797 h 3599204"/>
                  <a:gd name="connsiteX0" fmla="*/ 1125390 w 3268913"/>
                  <a:gd name="connsiteY0" fmla="*/ 3516797 h 3599204"/>
                  <a:gd name="connsiteX1" fmla="*/ 67088 w 3268913"/>
                  <a:gd name="connsiteY1" fmla="*/ 1871904 h 3599204"/>
                  <a:gd name="connsiteX2" fmla="*/ 304236 w 3268913"/>
                  <a:gd name="connsiteY2" fmla="*/ 550809 h 3599204"/>
                  <a:gd name="connsiteX3" fmla="*/ 1262992 w 3268913"/>
                  <a:gd name="connsiteY3" fmla="*/ 35605 h 3599204"/>
                  <a:gd name="connsiteX4" fmla="*/ 1966040 w 3268913"/>
                  <a:gd name="connsiteY4" fmla="*/ 36280 h 3599204"/>
                  <a:gd name="connsiteX5" fmla="*/ 3268913 w 3268913"/>
                  <a:gd name="connsiteY5" fmla="*/ 1848583 h 3599204"/>
                  <a:gd name="connsiteX6" fmla="*/ 1540597 w 3268913"/>
                  <a:gd name="connsiteY6" fmla="*/ 3586948 h 3599204"/>
                  <a:gd name="connsiteX7" fmla="*/ 1125390 w 3268913"/>
                  <a:gd name="connsiteY7" fmla="*/ 3516797 h 3599204"/>
                  <a:gd name="connsiteX0" fmla="*/ 1125390 w 3258677"/>
                  <a:gd name="connsiteY0" fmla="*/ 3516797 h 3599204"/>
                  <a:gd name="connsiteX1" fmla="*/ 67088 w 3258677"/>
                  <a:gd name="connsiteY1" fmla="*/ 1871904 h 3599204"/>
                  <a:gd name="connsiteX2" fmla="*/ 304236 w 3258677"/>
                  <a:gd name="connsiteY2" fmla="*/ 550809 h 3599204"/>
                  <a:gd name="connsiteX3" fmla="*/ 1262992 w 3258677"/>
                  <a:gd name="connsiteY3" fmla="*/ 35605 h 3599204"/>
                  <a:gd name="connsiteX4" fmla="*/ 1966040 w 3258677"/>
                  <a:gd name="connsiteY4" fmla="*/ 36280 h 3599204"/>
                  <a:gd name="connsiteX5" fmla="*/ 3258677 w 3258677"/>
                  <a:gd name="connsiteY5" fmla="*/ 1851995 h 3599204"/>
                  <a:gd name="connsiteX6" fmla="*/ 1540597 w 3258677"/>
                  <a:gd name="connsiteY6" fmla="*/ 3586948 h 3599204"/>
                  <a:gd name="connsiteX7" fmla="*/ 1125390 w 3258677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1645"/>
                  <a:gd name="connsiteY0" fmla="*/ 3516797 h 3599204"/>
                  <a:gd name="connsiteX1" fmla="*/ 67088 w 3281645"/>
                  <a:gd name="connsiteY1" fmla="*/ 1871904 h 3599204"/>
                  <a:gd name="connsiteX2" fmla="*/ 304236 w 3281645"/>
                  <a:gd name="connsiteY2" fmla="*/ 550809 h 3599204"/>
                  <a:gd name="connsiteX3" fmla="*/ 1262992 w 3281645"/>
                  <a:gd name="connsiteY3" fmla="*/ 35605 h 3599204"/>
                  <a:gd name="connsiteX4" fmla="*/ 1966040 w 3281645"/>
                  <a:gd name="connsiteY4" fmla="*/ 36280 h 3599204"/>
                  <a:gd name="connsiteX5" fmla="*/ 3253333 w 3281645"/>
                  <a:gd name="connsiteY5" fmla="*/ 1880684 h 3599204"/>
                  <a:gd name="connsiteX6" fmla="*/ 1540597 w 3281645"/>
                  <a:gd name="connsiteY6" fmla="*/ 3586948 h 3599204"/>
                  <a:gd name="connsiteX7" fmla="*/ 1125390 w 3281645"/>
                  <a:gd name="connsiteY7" fmla="*/ 3516797 h 3599204"/>
                  <a:gd name="connsiteX0" fmla="*/ 1125390 w 3326709"/>
                  <a:gd name="connsiteY0" fmla="*/ 3516797 h 3599204"/>
                  <a:gd name="connsiteX1" fmla="*/ 67088 w 3326709"/>
                  <a:gd name="connsiteY1" fmla="*/ 1871904 h 3599204"/>
                  <a:gd name="connsiteX2" fmla="*/ 304236 w 3326709"/>
                  <a:gd name="connsiteY2" fmla="*/ 550809 h 3599204"/>
                  <a:gd name="connsiteX3" fmla="*/ 1262992 w 3326709"/>
                  <a:gd name="connsiteY3" fmla="*/ 35605 h 3599204"/>
                  <a:gd name="connsiteX4" fmla="*/ 1966040 w 3326709"/>
                  <a:gd name="connsiteY4" fmla="*/ 36280 h 3599204"/>
                  <a:gd name="connsiteX5" fmla="*/ 3301804 w 3326709"/>
                  <a:gd name="connsiteY5" fmla="*/ 1939189 h 3599204"/>
                  <a:gd name="connsiteX6" fmla="*/ 1540597 w 3326709"/>
                  <a:gd name="connsiteY6" fmla="*/ 3586948 h 3599204"/>
                  <a:gd name="connsiteX7" fmla="*/ 1125390 w 3326709"/>
                  <a:gd name="connsiteY7" fmla="*/ 3516797 h 3599204"/>
                  <a:gd name="connsiteX0" fmla="*/ 1125390 w 3351995"/>
                  <a:gd name="connsiteY0" fmla="*/ 3516797 h 3599204"/>
                  <a:gd name="connsiteX1" fmla="*/ 67088 w 3351995"/>
                  <a:gd name="connsiteY1" fmla="*/ 1871904 h 3599204"/>
                  <a:gd name="connsiteX2" fmla="*/ 304236 w 3351995"/>
                  <a:gd name="connsiteY2" fmla="*/ 550809 h 3599204"/>
                  <a:gd name="connsiteX3" fmla="*/ 1262992 w 3351995"/>
                  <a:gd name="connsiteY3" fmla="*/ 35605 h 3599204"/>
                  <a:gd name="connsiteX4" fmla="*/ 1966040 w 3351995"/>
                  <a:gd name="connsiteY4" fmla="*/ 36280 h 3599204"/>
                  <a:gd name="connsiteX5" fmla="*/ 3328712 w 3351995"/>
                  <a:gd name="connsiteY5" fmla="*/ 1954096 h 3599204"/>
                  <a:gd name="connsiteX6" fmla="*/ 1540597 w 3351995"/>
                  <a:gd name="connsiteY6" fmla="*/ 3586948 h 3599204"/>
                  <a:gd name="connsiteX7" fmla="*/ 1125390 w 3351995"/>
                  <a:gd name="connsiteY7" fmla="*/ 3516797 h 3599204"/>
                  <a:gd name="connsiteX0" fmla="*/ 1125390 w 3444778"/>
                  <a:gd name="connsiteY0" fmla="*/ 3516797 h 3599204"/>
                  <a:gd name="connsiteX1" fmla="*/ 67088 w 3444778"/>
                  <a:gd name="connsiteY1" fmla="*/ 1871904 h 3599204"/>
                  <a:gd name="connsiteX2" fmla="*/ 304236 w 3444778"/>
                  <a:gd name="connsiteY2" fmla="*/ 550809 h 3599204"/>
                  <a:gd name="connsiteX3" fmla="*/ 1262992 w 3444778"/>
                  <a:gd name="connsiteY3" fmla="*/ 35605 h 3599204"/>
                  <a:gd name="connsiteX4" fmla="*/ 1966040 w 3444778"/>
                  <a:gd name="connsiteY4" fmla="*/ 36280 h 3599204"/>
                  <a:gd name="connsiteX5" fmla="*/ 3426125 w 3444778"/>
                  <a:gd name="connsiteY5" fmla="*/ 1962346 h 3599204"/>
                  <a:gd name="connsiteX6" fmla="*/ 1540597 w 3444778"/>
                  <a:gd name="connsiteY6" fmla="*/ 3586948 h 3599204"/>
                  <a:gd name="connsiteX7" fmla="*/ 1125390 w 3444778"/>
                  <a:gd name="connsiteY7" fmla="*/ 3516797 h 3599204"/>
                  <a:gd name="connsiteX0" fmla="*/ 1125390 w 3469806"/>
                  <a:gd name="connsiteY0" fmla="*/ 3516797 h 3599204"/>
                  <a:gd name="connsiteX1" fmla="*/ 67088 w 3469806"/>
                  <a:gd name="connsiteY1" fmla="*/ 1871904 h 3599204"/>
                  <a:gd name="connsiteX2" fmla="*/ 304236 w 3469806"/>
                  <a:gd name="connsiteY2" fmla="*/ 550809 h 3599204"/>
                  <a:gd name="connsiteX3" fmla="*/ 1262992 w 3469806"/>
                  <a:gd name="connsiteY3" fmla="*/ 35605 h 3599204"/>
                  <a:gd name="connsiteX4" fmla="*/ 1966040 w 3469806"/>
                  <a:gd name="connsiteY4" fmla="*/ 36280 h 3599204"/>
                  <a:gd name="connsiteX5" fmla="*/ 3426125 w 3469806"/>
                  <a:gd name="connsiteY5" fmla="*/ 1962346 h 3599204"/>
                  <a:gd name="connsiteX6" fmla="*/ 1540597 w 3469806"/>
                  <a:gd name="connsiteY6" fmla="*/ 3586948 h 3599204"/>
                  <a:gd name="connsiteX7" fmla="*/ 1125390 w 3469806"/>
                  <a:gd name="connsiteY7" fmla="*/ 3516797 h 359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9806" h="3599204">
                    <a:moveTo>
                      <a:pt x="1125390" y="3516797"/>
                    </a:moveTo>
                    <a:cubicBezTo>
                      <a:pt x="716894" y="3002619"/>
                      <a:pt x="390286" y="2546444"/>
                      <a:pt x="67088" y="1871904"/>
                    </a:cubicBezTo>
                    <a:cubicBezTo>
                      <a:pt x="-42476" y="1671000"/>
                      <a:pt x="-52063" y="1220686"/>
                      <a:pt x="304236" y="550809"/>
                    </a:cubicBezTo>
                    <a:cubicBezTo>
                      <a:pt x="499573" y="251583"/>
                      <a:pt x="964416" y="112261"/>
                      <a:pt x="1262992" y="35605"/>
                    </a:cubicBezTo>
                    <a:cubicBezTo>
                      <a:pt x="1551332" y="-6932"/>
                      <a:pt x="1801748" y="-16811"/>
                      <a:pt x="1966040" y="36280"/>
                    </a:cubicBezTo>
                    <a:cubicBezTo>
                      <a:pt x="3239668" y="237772"/>
                      <a:pt x="3608233" y="1130012"/>
                      <a:pt x="3426125" y="1962346"/>
                    </a:cubicBezTo>
                    <a:cubicBezTo>
                      <a:pt x="2860256" y="3277643"/>
                      <a:pt x="1980224" y="3141696"/>
                      <a:pt x="1540597" y="3586948"/>
                    </a:cubicBezTo>
                    <a:cubicBezTo>
                      <a:pt x="1393096" y="3607919"/>
                      <a:pt x="1259243" y="3611832"/>
                      <a:pt x="1125390" y="35167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6">
                <a:extLst>
                  <a:ext uri="{FF2B5EF4-FFF2-40B4-BE49-F238E27FC236}">
                    <a16:creationId xmlns:a16="http://schemas.microsoft.com/office/drawing/2014/main" id="{DBE9D704-9B10-8E47-9F65-D6E0947FA0A3}"/>
                  </a:ext>
                </a:extLst>
              </p:cNvPr>
              <p:cNvSpPr/>
              <p:nvPr/>
            </p:nvSpPr>
            <p:spPr>
              <a:xfrm>
                <a:off x="5481981" y="5082580"/>
                <a:ext cx="428625" cy="428625"/>
              </a:xfrm>
              <a:custGeom>
                <a:avLst/>
                <a:gdLst>
                  <a:gd name="connsiteX0" fmla="*/ 260641 w 428625"/>
                  <a:gd name="connsiteY0" fmla="*/ 423821 h 428625"/>
                  <a:gd name="connsiteX1" fmla="*/ 147294 w 428625"/>
                  <a:gd name="connsiteY1" fmla="*/ 404771 h 428625"/>
                  <a:gd name="connsiteX2" fmla="*/ 52996 w 428625"/>
                  <a:gd name="connsiteY2" fmla="*/ 374291 h 428625"/>
                  <a:gd name="connsiteX3" fmla="*/ 8229 w 428625"/>
                  <a:gd name="connsiteY3" fmla="*/ 274278 h 428625"/>
                  <a:gd name="connsiteX4" fmla="*/ 36804 w 428625"/>
                  <a:gd name="connsiteY4" fmla="*/ 90446 h 428625"/>
                  <a:gd name="connsiteX5" fmla="*/ 130149 w 428625"/>
                  <a:gd name="connsiteY5" fmla="*/ 8531 h 428625"/>
                  <a:gd name="connsiteX6" fmla="*/ 237781 w 428625"/>
                  <a:gd name="connsiteY6" fmla="*/ 18056 h 428625"/>
                  <a:gd name="connsiteX7" fmla="*/ 334936 w 428625"/>
                  <a:gd name="connsiteY7" fmla="*/ 34249 h 428625"/>
                  <a:gd name="connsiteX8" fmla="*/ 399706 w 428625"/>
                  <a:gd name="connsiteY8" fmla="*/ 72349 h 428625"/>
                  <a:gd name="connsiteX9" fmla="*/ 424471 w 428625"/>
                  <a:gd name="connsiteY9" fmla="*/ 158074 h 428625"/>
                  <a:gd name="connsiteX10" fmla="*/ 396849 w 428625"/>
                  <a:gd name="connsiteY10" fmla="*/ 332381 h 428625"/>
                  <a:gd name="connsiteX11" fmla="*/ 326364 w 428625"/>
                  <a:gd name="connsiteY11" fmla="*/ 415249 h 428625"/>
                  <a:gd name="connsiteX12" fmla="*/ 298741 w 428625"/>
                  <a:gd name="connsiteY12" fmla="*/ 423821 h 428625"/>
                  <a:gd name="connsiteX13" fmla="*/ 260641 w 428625"/>
                  <a:gd name="connsiteY13" fmla="*/ 423821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8625" h="428625">
                    <a:moveTo>
                      <a:pt x="260641" y="423821"/>
                    </a:moveTo>
                    <a:cubicBezTo>
                      <a:pt x="223494" y="414296"/>
                      <a:pt x="185394" y="411438"/>
                      <a:pt x="147294" y="404771"/>
                    </a:cubicBezTo>
                    <a:cubicBezTo>
                      <a:pt x="113956" y="399056"/>
                      <a:pt x="80619" y="395246"/>
                      <a:pt x="52996" y="374291"/>
                    </a:cubicBezTo>
                    <a:cubicBezTo>
                      <a:pt x="19659" y="349526"/>
                      <a:pt x="2514" y="317141"/>
                      <a:pt x="8229" y="274278"/>
                    </a:cubicBezTo>
                    <a:cubicBezTo>
                      <a:pt x="16801" y="212366"/>
                      <a:pt x="27279" y="151406"/>
                      <a:pt x="36804" y="90446"/>
                    </a:cubicBezTo>
                    <a:cubicBezTo>
                      <a:pt x="43471" y="48536"/>
                      <a:pt x="83476" y="14246"/>
                      <a:pt x="130149" y="8531"/>
                    </a:cubicBezTo>
                    <a:cubicBezTo>
                      <a:pt x="166344" y="3769"/>
                      <a:pt x="202539" y="12341"/>
                      <a:pt x="237781" y="18056"/>
                    </a:cubicBezTo>
                    <a:cubicBezTo>
                      <a:pt x="270166" y="22819"/>
                      <a:pt x="303504" y="26628"/>
                      <a:pt x="334936" y="34249"/>
                    </a:cubicBezTo>
                    <a:cubicBezTo>
                      <a:pt x="359701" y="40916"/>
                      <a:pt x="381609" y="53299"/>
                      <a:pt x="399706" y="72349"/>
                    </a:cubicBezTo>
                    <a:cubicBezTo>
                      <a:pt x="422566" y="97113"/>
                      <a:pt x="429234" y="125688"/>
                      <a:pt x="424471" y="158074"/>
                    </a:cubicBezTo>
                    <a:cubicBezTo>
                      <a:pt x="415899" y="216176"/>
                      <a:pt x="405421" y="274278"/>
                      <a:pt x="396849" y="332381"/>
                    </a:cubicBezTo>
                    <a:cubicBezTo>
                      <a:pt x="391134" y="375244"/>
                      <a:pt x="364464" y="400961"/>
                      <a:pt x="326364" y="415249"/>
                    </a:cubicBezTo>
                    <a:cubicBezTo>
                      <a:pt x="316839" y="419059"/>
                      <a:pt x="308266" y="420963"/>
                      <a:pt x="298741" y="423821"/>
                    </a:cubicBezTo>
                    <a:cubicBezTo>
                      <a:pt x="286359" y="423821"/>
                      <a:pt x="273024" y="423821"/>
                      <a:pt x="260641" y="42382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12">
                <a:extLst>
                  <a:ext uri="{FF2B5EF4-FFF2-40B4-BE49-F238E27FC236}">
                    <a16:creationId xmlns:a16="http://schemas.microsoft.com/office/drawing/2014/main" id="{A9F0E0F5-AA55-EE4F-98BE-7719FF6DDB2C}"/>
                  </a:ext>
                </a:extLst>
              </p:cNvPr>
              <p:cNvSpPr/>
              <p:nvPr/>
            </p:nvSpPr>
            <p:spPr>
              <a:xfrm>
                <a:off x="4425792" y="2808868"/>
                <a:ext cx="95250" cy="495300"/>
              </a:xfrm>
              <a:custGeom>
                <a:avLst/>
                <a:gdLst>
                  <a:gd name="connsiteX0" fmla="*/ 8096 w 95250"/>
                  <a:gd name="connsiteY0" fmla="*/ 29580 h 495300"/>
                  <a:gd name="connsiteX1" fmla="*/ 11906 w 95250"/>
                  <a:gd name="connsiteY1" fmla="*/ 7673 h 495300"/>
                  <a:gd name="connsiteX2" fmla="*/ 14764 w 95250"/>
                  <a:gd name="connsiteY2" fmla="*/ 10530 h 495300"/>
                  <a:gd name="connsiteX3" fmla="*/ 90964 w 95250"/>
                  <a:gd name="connsiteY3" fmla="*/ 494400 h 495300"/>
                  <a:gd name="connsiteX4" fmla="*/ 46196 w 95250"/>
                  <a:gd name="connsiteY4" fmla="*/ 390578 h 495300"/>
                  <a:gd name="connsiteX5" fmla="*/ 10954 w 95250"/>
                  <a:gd name="connsiteY5" fmla="*/ 204840 h 495300"/>
                  <a:gd name="connsiteX6" fmla="*/ 7144 w 95250"/>
                  <a:gd name="connsiteY6" fmla="*/ 189600 h 495300"/>
                  <a:gd name="connsiteX7" fmla="*/ 8096 w 95250"/>
                  <a:gd name="connsiteY7" fmla="*/ 2958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495300">
                    <a:moveTo>
                      <a:pt x="8096" y="29580"/>
                    </a:moveTo>
                    <a:cubicBezTo>
                      <a:pt x="12859" y="22913"/>
                      <a:pt x="10954" y="15293"/>
                      <a:pt x="11906" y="7673"/>
                    </a:cubicBezTo>
                    <a:cubicBezTo>
                      <a:pt x="14764" y="6720"/>
                      <a:pt x="15716" y="6720"/>
                      <a:pt x="14764" y="10530"/>
                    </a:cubicBezTo>
                    <a:cubicBezTo>
                      <a:pt x="11906" y="176265"/>
                      <a:pt x="40481" y="337238"/>
                      <a:pt x="90964" y="494400"/>
                    </a:cubicBezTo>
                    <a:cubicBezTo>
                      <a:pt x="72866" y="461063"/>
                      <a:pt x="57626" y="426773"/>
                      <a:pt x="46196" y="390578"/>
                    </a:cubicBezTo>
                    <a:cubicBezTo>
                      <a:pt x="27146" y="329618"/>
                      <a:pt x="16669" y="267705"/>
                      <a:pt x="10954" y="204840"/>
                    </a:cubicBezTo>
                    <a:cubicBezTo>
                      <a:pt x="10001" y="199125"/>
                      <a:pt x="11906" y="194363"/>
                      <a:pt x="7144" y="189600"/>
                    </a:cubicBezTo>
                    <a:cubicBezTo>
                      <a:pt x="8096" y="135308"/>
                      <a:pt x="8096" y="81968"/>
                      <a:pt x="8096" y="2958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49">
                <a:extLst>
                  <a:ext uri="{FF2B5EF4-FFF2-40B4-BE49-F238E27FC236}">
                    <a16:creationId xmlns:a16="http://schemas.microsoft.com/office/drawing/2014/main" id="{E4E5B744-B868-054B-A0EC-FE2B3FA85EFE}"/>
                  </a:ext>
                </a:extLst>
              </p:cNvPr>
              <p:cNvSpPr/>
              <p:nvPr/>
            </p:nvSpPr>
            <p:spPr>
              <a:xfrm>
                <a:off x="5754528" y="1777142"/>
                <a:ext cx="981075" cy="3190875"/>
              </a:xfrm>
              <a:custGeom>
                <a:avLst/>
                <a:gdLst>
                  <a:gd name="connsiteX0" fmla="*/ 7144 w 981075"/>
                  <a:gd name="connsiteY0" fmla="*/ 3171094 h 3190875"/>
                  <a:gd name="connsiteX1" fmla="*/ 25241 w 981075"/>
                  <a:gd name="connsiteY1" fmla="*/ 2853912 h 3190875"/>
                  <a:gd name="connsiteX2" fmla="*/ 39529 w 981075"/>
                  <a:gd name="connsiteY2" fmla="*/ 2573876 h 3190875"/>
                  <a:gd name="connsiteX3" fmla="*/ 61436 w 981075"/>
                  <a:gd name="connsiteY3" fmla="*/ 2187162 h 3190875"/>
                  <a:gd name="connsiteX4" fmla="*/ 82391 w 981075"/>
                  <a:gd name="connsiteY4" fmla="*/ 1884266 h 3190875"/>
                  <a:gd name="connsiteX5" fmla="*/ 116681 w 981075"/>
                  <a:gd name="connsiteY5" fmla="*/ 1539461 h 3190875"/>
                  <a:gd name="connsiteX6" fmla="*/ 172879 w 981075"/>
                  <a:gd name="connsiteY6" fmla="*/ 1162271 h 3190875"/>
                  <a:gd name="connsiteX7" fmla="*/ 341471 w 981075"/>
                  <a:gd name="connsiteY7" fmla="*/ 546956 h 3190875"/>
                  <a:gd name="connsiteX8" fmla="*/ 577691 w 981075"/>
                  <a:gd name="connsiteY8" fmla="*/ 126904 h 3190875"/>
                  <a:gd name="connsiteX9" fmla="*/ 631031 w 981075"/>
                  <a:gd name="connsiteY9" fmla="*/ 72611 h 3190875"/>
                  <a:gd name="connsiteX10" fmla="*/ 687229 w 981075"/>
                  <a:gd name="connsiteY10" fmla="*/ 19271 h 3190875"/>
                  <a:gd name="connsiteX11" fmla="*/ 711041 w 981075"/>
                  <a:gd name="connsiteY11" fmla="*/ 25939 h 3190875"/>
                  <a:gd name="connsiteX12" fmla="*/ 754856 w 981075"/>
                  <a:gd name="connsiteY12" fmla="*/ 160241 h 3190875"/>
                  <a:gd name="connsiteX13" fmla="*/ 904399 w 981075"/>
                  <a:gd name="connsiteY13" fmla="*/ 677449 h 3190875"/>
                  <a:gd name="connsiteX14" fmla="*/ 977741 w 981075"/>
                  <a:gd name="connsiteY14" fmla="*/ 1159414 h 3190875"/>
                  <a:gd name="connsiteX15" fmla="*/ 972979 w 981075"/>
                  <a:gd name="connsiteY15" fmla="*/ 1496599 h 3190875"/>
                  <a:gd name="connsiteX16" fmla="*/ 869156 w 981075"/>
                  <a:gd name="connsiteY16" fmla="*/ 1925224 h 3190875"/>
                  <a:gd name="connsiteX17" fmla="*/ 618649 w 981075"/>
                  <a:gd name="connsiteY17" fmla="*/ 2480531 h 3190875"/>
                  <a:gd name="connsiteX18" fmla="*/ 345281 w 981075"/>
                  <a:gd name="connsiteY18" fmla="*/ 2952971 h 3190875"/>
                  <a:gd name="connsiteX19" fmla="*/ 170021 w 981075"/>
                  <a:gd name="connsiteY19" fmla="*/ 3149187 h 3190875"/>
                  <a:gd name="connsiteX20" fmla="*/ 129064 w 981075"/>
                  <a:gd name="connsiteY20" fmla="*/ 3174904 h 3190875"/>
                  <a:gd name="connsiteX21" fmla="*/ 110966 w 981075"/>
                  <a:gd name="connsiteY21" fmla="*/ 3185381 h 3190875"/>
                  <a:gd name="connsiteX22" fmla="*/ 22384 w 981075"/>
                  <a:gd name="connsiteY22" fmla="*/ 3181571 h 3190875"/>
                  <a:gd name="connsiteX23" fmla="*/ 7144 w 981075"/>
                  <a:gd name="connsiteY23" fmla="*/ 3171094 h 319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81075" h="3190875">
                    <a:moveTo>
                      <a:pt x="7144" y="3171094"/>
                    </a:moveTo>
                    <a:cubicBezTo>
                      <a:pt x="12859" y="3065366"/>
                      <a:pt x="19526" y="2959639"/>
                      <a:pt x="25241" y="2853912"/>
                    </a:cubicBezTo>
                    <a:cubicBezTo>
                      <a:pt x="30004" y="2760566"/>
                      <a:pt x="34766" y="2667221"/>
                      <a:pt x="39529" y="2573876"/>
                    </a:cubicBezTo>
                    <a:cubicBezTo>
                      <a:pt x="46196" y="2445289"/>
                      <a:pt x="53816" y="2315749"/>
                      <a:pt x="61436" y="2187162"/>
                    </a:cubicBezTo>
                    <a:cubicBezTo>
                      <a:pt x="67151" y="2086196"/>
                      <a:pt x="73819" y="1985231"/>
                      <a:pt x="82391" y="1884266"/>
                    </a:cubicBezTo>
                    <a:cubicBezTo>
                      <a:pt x="91916" y="1769014"/>
                      <a:pt x="103346" y="1653761"/>
                      <a:pt x="116681" y="1539461"/>
                    </a:cubicBezTo>
                    <a:cubicBezTo>
                      <a:pt x="131921" y="1413731"/>
                      <a:pt x="149066" y="1288001"/>
                      <a:pt x="172879" y="1162271"/>
                    </a:cubicBezTo>
                    <a:cubicBezTo>
                      <a:pt x="211931" y="952721"/>
                      <a:pt x="262414" y="746029"/>
                      <a:pt x="341471" y="546956"/>
                    </a:cubicBezTo>
                    <a:cubicBezTo>
                      <a:pt x="401479" y="396461"/>
                      <a:pt x="476726" y="254539"/>
                      <a:pt x="577691" y="126904"/>
                    </a:cubicBezTo>
                    <a:cubicBezTo>
                      <a:pt x="593884" y="106901"/>
                      <a:pt x="612934" y="89756"/>
                      <a:pt x="631031" y="72611"/>
                    </a:cubicBezTo>
                    <a:cubicBezTo>
                      <a:pt x="650081" y="54514"/>
                      <a:pt x="669131" y="37369"/>
                      <a:pt x="687229" y="19271"/>
                    </a:cubicBezTo>
                    <a:cubicBezTo>
                      <a:pt x="704374" y="2126"/>
                      <a:pt x="703421" y="2126"/>
                      <a:pt x="711041" y="25939"/>
                    </a:cubicBezTo>
                    <a:cubicBezTo>
                      <a:pt x="725329" y="70706"/>
                      <a:pt x="740569" y="115474"/>
                      <a:pt x="754856" y="160241"/>
                    </a:cubicBezTo>
                    <a:cubicBezTo>
                      <a:pt x="810101" y="330739"/>
                      <a:pt x="864394" y="502189"/>
                      <a:pt x="904399" y="677449"/>
                    </a:cubicBezTo>
                    <a:cubicBezTo>
                      <a:pt x="941546" y="836516"/>
                      <a:pt x="967264" y="996536"/>
                      <a:pt x="977741" y="1159414"/>
                    </a:cubicBezTo>
                    <a:cubicBezTo>
                      <a:pt x="984409" y="1271809"/>
                      <a:pt x="984409" y="1384204"/>
                      <a:pt x="972979" y="1496599"/>
                    </a:cubicBezTo>
                    <a:cubicBezTo>
                      <a:pt x="958691" y="1644236"/>
                      <a:pt x="919639" y="1786159"/>
                      <a:pt x="869156" y="1925224"/>
                    </a:cubicBezTo>
                    <a:cubicBezTo>
                      <a:pt x="799624" y="2116676"/>
                      <a:pt x="710089" y="2298604"/>
                      <a:pt x="618649" y="2480531"/>
                    </a:cubicBezTo>
                    <a:cubicBezTo>
                      <a:pt x="537686" y="2643409"/>
                      <a:pt x="450056" y="2803429"/>
                      <a:pt x="345281" y="2952971"/>
                    </a:cubicBezTo>
                    <a:cubicBezTo>
                      <a:pt x="294799" y="3025362"/>
                      <a:pt x="240506" y="3094894"/>
                      <a:pt x="170021" y="3149187"/>
                    </a:cubicBezTo>
                    <a:cubicBezTo>
                      <a:pt x="157639" y="3158712"/>
                      <a:pt x="144304" y="3168237"/>
                      <a:pt x="129064" y="3174904"/>
                    </a:cubicBezTo>
                    <a:cubicBezTo>
                      <a:pt x="125254" y="3182524"/>
                      <a:pt x="118586" y="3185381"/>
                      <a:pt x="110966" y="3185381"/>
                    </a:cubicBezTo>
                    <a:cubicBezTo>
                      <a:pt x="81439" y="3186334"/>
                      <a:pt x="51911" y="3186334"/>
                      <a:pt x="22384" y="3181571"/>
                    </a:cubicBezTo>
                    <a:cubicBezTo>
                      <a:pt x="14764" y="3180619"/>
                      <a:pt x="9049" y="3179666"/>
                      <a:pt x="7144" y="31710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50">
                <a:extLst>
                  <a:ext uri="{FF2B5EF4-FFF2-40B4-BE49-F238E27FC236}">
                    <a16:creationId xmlns:a16="http://schemas.microsoft.com/office/drawing/2014/main" id="{59D3E204-8CA3-D04E-B61C-D53DAD68DFC8}"/>
                  </a:ext>
                </a:extLst>
              </p:cNvPr>
              <p:cNvSpPr/>
              <p:nvPr/>
            </p:nvSpPr>
            <p:spPr>
              <a:xfrm>
                <a:off x="4653640" y="1758957"/>
                <a:ext cx="1790700" cy="3152775"/>
              </a:xfrm>
              <a:custGeom>
                <a:avLst/>
                <a:gdLst>
                  <a:gd name="connsiteX0" fmla="*/ 907055 w 1790700"/>
                  <a:gd name="connsiteY0" fmla="*/ 3150227 h 3152775"/>
                  <a:gd name="connsiteX1" fmla="*/ 897530 w 1790700"/>
                  <a:gd name="connsiteY1" fmla="*/ 3139750 h 3152775"/>
                  <a:gd name="connsiteX2" fmla="*/ 828950 w 1790700"/>
                  <a:gd name="connsiteY2" fmla="*/ 3040690 h 3152775"/>
                  <a:gd name="connsiteX3" fmla="*/ 341270 w 1790700"/>
                  <a:gd name="connsiteY3" fmla="*/ 2370130 h 3152775"/>
                  <a:gd name="connsiteX4" fmla="*/ 338413 w 1790700"/>
                  <a:gd name="connsiteY4" fmla="*/ 2363462 h 3152775"/>
                  <a:gd name="connsiteX5" fmla="*/ 356510 w 1790700"/>
                  <a:gd name="connsiteY5" fmla="*/ 2382512 h 3152775"/>
                  <a:gd name="connsiteX6" fmla="*/ 372703 w 1790700"/>
                  <a:gd name="connsiteY6" fmla="*/ 2403467 h 3152775"/>
                  <a:gd name="connsiteX7" fmla="*/ 361273 w 1790700"/>
                  <a:gd name="connsiteY7" fmla="*/ 2381560 h 3152775"/>
                  <a:gd name="connsiteX8" fmla="*/ 138388 w 1790700"/>
                  <a:gd name="connsiteY8" fmla="*/ 1991987 h 3152775"/>
                  <a:gd name="connsiteX9" fmla="*/ 12658 w 1790700"/>
                  <a:gd name="connsiteY9" fmla="*/ 1524310 h 3152775"/>
                  <a:gd name="connsiteX10" fmla="*/ 125053 w 1790700"/>
                  <a:gd name="connsiteY10" fmla="*/ 913757 h 3152775"/>
                  <a:gd name="connsiteX11" fmla="*/ 575585 w 1790700"/>
                  <a:gd name="connsiteY11" fmla="*/ 358450 h 3152775"/>
                  <a:gd name="connsiteX12" fmla="*/ 1249955 w 1790700"/>
                  <a:gd name="connsiteY12" fmla="*/ 38410 h 3152775"/>
                  <a:gd name="connsiteX13" fmla="*/ 1724300 w 1790700"/>
                  <a:gd name="connsiteY13" fmla="*/ 13645 h 3152775"/>
                  <a:gd name="connsiteX14" fmla="*/ 1791928 w 1790700"/>
                  <a:gd name="connsiteY14" fmla="*/ 23170 h 3152775"/>
                  <a:gd name="connsiteX15" fmla="*/ 1775735 w 1790700"/>
                  <a:gd name="connsiteY15" fmla="*/ 27932 h 3152775"/>
                  <a:gd name="connsiteX16" fmla="*/ 1327108 w 1790700"/>
                  <a:gd name="connsiteY16" fmla="*/ 192715 h 3152775"/>
                  <a:gd name="connsiteX17" fmla="*/ 899435 w 1790700"/>
                  <a:gd name="connsiteY17" fmla="*/ 501325 h 3152775"/>
                  <a:gd name="connsiteX18" fmla="*/ 646070 w 1790700"/>
                  <a:gd name="connsiteY18" fmla="*/ 905185 h 3152775"/>
                  <a:gd name="connsiteX19" fmla="*/ 508910 w 1790700"/>
                  <a:gd name="connsiteY19" fmla="*/ 1377625 h 3152775"/>
                  <a:gd name="connsiteX20" fmla="*/ 500338 w 1790700"/>
                  <a:gd name="connsiteY20" fmla="*/ 1748147 h 3152775"/>
                  <a:gd name="connsiteX21" fmla="*/ 603208 w 1790700"/>
                  <a:gd name="connsiteY21" fmla="*/ 2229160 h 3152775"/>
                  <a:gd name="connsiteX22" fmla="*/ 902293 w 1790700"/>
                  <a:gd name="connsiteY22" fmla="*/ 3054025 h 3152775"/>
                  <a:gd name="connsiteX23" fmla="*/ 933725 w 1790700"/>
                  <a:gd name="connsiteY23" fmla="*/ 3134035 h 3152775"/>
                  <a:gd name="connsiteX24" fmla="*/ 931820 w 1790700"/>
                  <a:gd name="connsiteY24" fmla="*/ 3142607 h 3152775"/>
                  <a:gd name="connsiteX25" fmla="*/ 907055 w 1790700"/>
                  <a:gd name="connsiteY25" fmla="*/ 3150227 h 315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90700" h="3152775">
                    <a:moveTo>
                      <a:pt x="907055" y="3150227"/>
                    </a:moveTo>
                    <a:cubicBezTo>
                      <a:pt x="903245" y="3146417"/>
                      <a:pt x="898483" y="3143560"/>
                      <a:pt x="897530" y="3139750"/>
                    </a:cubicBezTo>
                    <a:cubicBezTo>
                      <a:pt x="885148" y="3099745"/>
                      <a:pt x="852763" y="3072122"/>
                      <a:pt x="828950" y="3040690"/>
                    </a:cubicBezTo>
                    <a:cubicBezTo>
                      <a:pt x="660358" y="2821615"/>
                      <a:pt x="494623" y="2600635"/>
                      <a:pt x="341270" y="2370130"/>
                    </a:cubicBezTo>
                    <a:cubicBezTo>
                      <a:pt x="340318" y="2369177"/>
                      <a:pt x="340318" y="2367272"/>
                      <a:pt x="338413" y="2363462"/>
                    </a:cubicBezTo>
                    <a:cubicBezTo>
                      <a:pt x="347938" y="2369177"/>
                      <a:pt x="351748" y="2375845"/>
                      <a:pt x="356510" y="2382512"/>
                    </a:cubicBezTo>
                    <a:cubicBezTo>
                      <a:pt x="361273" y="2388227"/>
                      <a:pt x="366035" y="2394895"/>
                      <a:pt x="372703" y="2403467"/>
                    </a:cubicBezTo>
                    <a:cubicBezTo>
                      <a:pt x="370798" y="2392037"/>
                      <a:pt x="365083" y="2387275"/>
                      <a:pt x="361273" y="2381560"/>
                    </a:cubicBezTo>
                    <a:cubicBezTo>
                      <a:pt x="276500" y="2257735"/>
                      <a:pt x="200300" y="2129147"/>
                      <a:pt x="138388" y="1991987"/>
                    </a:cubicBezTo>
                    <a:cubicBezTo>
                      <a:pt x="71713" y="1842445"/>
                      <a:pt x="27898" y="1687187"/>
                      <a:pt x="12658" y="1524310"/>
                    </a:cubicBezTo>
                    <a:cubicBezTo>
                      <a:pt x="-8297" y="1309997"/>
                      <a:pt x="30755" y="1106162"/>
                      <a:pt x="125053" y="913757"/>
                    </a:cubicBezTo>
                    <a:cubicBezTo>
                      <a:pt x="231733" y="693730"/>
                      <a:pt x="386990" y="512755"/>
                      <a:pt x="575585" y="358450"/>
                    </a:cubicBezTo>
                    <a:cubicBezTo>
                      <a:pt x="774658" y="196525"/>
                      <a:pt x="998495" y="87940"/>
                      <a:pt x="1249955" y="38410"/>
                    </a:cubicBezTo>
                    <a:cubicBezTo>
                      <a:pt x="1407118" y="6977"/>
                      <a:pt x="1565233" y="310"/>
                      <a:pt x="1724300" y="13645"/>
                    </a:cubicBezTo>
                    <a:cubicBezTo>
                      <a:pt x="1747160" y="15550"/>
                      <a:pt x="1769068" y="17455"/>
                      <a:pt x="1791928" y="23170"/>
                    </a:cubicBezTo>
                    <a:cubicBezTo>
                      <a:pt x="1786213" y="25075"/>
                      <a:pt x="1781450" y="26027"/>
                      <a:pt x="1775735" y="27932"/>
                    </a:cubicBezTo>
                    <a:cubicBezTo>
                      <a:pt x="1622383" y="71747"/>
                      <a:pt x="1470935" y="123182"/>
                      <a:pt x="1327108" y="192715"/>
                    </a:cubicBezTo>
                    <a:cubicBezTo>
                      <a:pt x="1166135" y="269867"/>
                      <a:pt x="1019450" y="366070"/>
                      <a:pt x="899435" y="501325"/>
                    </a:cubicBezTo>
                    <a:cubicBezTo>
                      <a:pt x="792755" y="621340"/>
                      <a:pt x="711793" y="758500"/>
                      <a:pt x="646070" y="905185"/>
                    </a:cubicBezTo>
                    <a:cubicBezTo>
                      <a:pt x="580348" y="1055680"/>
                      <a:pt x="532723" y="1213795"/>
                      <a:pt x="508910" y="1377625"/>
                    </a:cubicBezTo>
                    <a:cubicBezTo>
                      <a:pt x="490813" y="1500497"/>
                      <a:pt x="488908" y="1624322"/>
                      <a:pt x="500338" y="1748147"/>
                    </a:cubicBezTo>
                    <a:cubicBezTo>
                      <a:pt x="514625" y="1912930"/>
                      <a:pt x="559393" y="2071045"/>
                      <a:pt x="603208" y="2229160"/>
                    </a:cubicBezTo>
                    <a:cubicBezTo>
                      <a:pt x="682265" y="2512052"/>
                      <a:pt x="790850" y="2782562"/>
                      <a:pt x="902293" y="3054025"/>
                    </a:cubicBezTo>
                    <a:cubicBezTo>
                      <a:pt x="912770" y="3080695"/>
                      <a:pt x="923248" y="3107365"/>
                      <a:pt x="933725" y="3134035"/>
                    </a:cubicBezTo>
                    <a:cubicBezTo>
                      <a:pt x="936583" y="3137845"/>
                      <a:pt x="935630" y="3142607"/>
                      <a:pt x="931820" y="3142607"/>
                    </a:cubicBezTo>
                    <a:cubicBezTo>
                      <a:pt x="922295" y="3143560"/>
                      <a:pt x="915628" y="3151180"/>
                      <a:pt x="907055" y="315022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51">
                <a:extLst>
                  <a:ext uri="{FF2B5EF4-FFF2-40B4-BE49-F238E27FC236}">
                    <a16:creationId xmlns:a16="http://schemas.microsoft.com/office/drawing/2014/main" id="{01E522CA-18FA-D343-819A-1219D5151306}"/>
                  </a:ext>
                </a:extLst>
              </p:cNvPr>
              <p:cNvSpPr/>
              <p:nvPr/>
            </p:nvSpPr>
            <p:spPr>
              <a:xfrm>
                <a:off x="6499708" y="1806892"/>
                <a:ext cx="1183405" cy="2730446"/>
              </a:xfrm>
              <a:custGeom>
                <a:avLst/>
                <a:gdLst>
                  <a:gd name="connsiteX0" fmla="*/ 7294 w 1190625"/>
                  <a:gd name="connsiteY0" fmla="*/ 7144 h 2676525"/>
                  <a:gd name="connsiteX1" fmla="*/ 30154 w 1190625"/>
                  <a:gd name="connsiteY1" fmla="*/ 19526 h 2676525"/>
                  <a:gd name="connsiteX2" fmla="*/ 491164 w 1190625"/>
                  <a:gd name="connsiteY2" fmla="*/ 281464 h 2676525"/>
                  <a:gd name="connsiteX3" fmla="*/ 878832 w 1190625"/>
                  <a:gd name="connsiteY3" fmla="*/ 602456 h 2676525"/>
                  <a:gd name="connsiteX4" fmla="*/ 1165534 w 1190625"/>
                  <a:gd name="connsiteY4" fmla="*/ 1192054 h 2676525"/>
                  <a:gd name="connsiteX5" fmla="*/ 1190299 w 1190625"/>
                  <a:gd name="connsiteY5" fmla="*/ 1391126 h 2676525"/>
                  <a:gd name="connsiteX6" fmla="*/ 1179822 w 1190625"/>
                  <a:gd name="connsiteY6" fmla="*/ 1463516 h 2676525"/>
                  <a:gd name="connsiteX7" fmla="*/ 936934 w 1190625"/>
                  <a:gd name="connsiteY7" fmla="*/ 2012156 h 2676525"/>
                  <a:gd name="connsiteX8" fmla="*/ 606417 w 1190625"/>
                  <a:gd name="connsiteY8" fmla="*/ 2357914 h 2676525"/>
                  <a:gd name="connsiteX9" fmla="*/ 218749 w 1190625"/>
                  <a:gd name="connsiteY9" fmla="*/ 2664619 h 2676525"/>
                  <a:gd name="connsiteX10" fmla="*/ 201604 w 1190625"/>
                  <a:gd name="connsiteY10" fmla="*/ 2671286 h 2676525"/>
                  <a:gd name="connsiteX11" fmla="*/ 258754 w 1190625"/>
                  <a:gd name="connsiteY11" fmla="*/ 2622709 h 2676525"/>
                  <a:gd name="connsiteX12" fmla="*/ 610227 w 1190625"/>
                  <a:gd name="connsiteY12" fmla="*/ 2225516 h 2676525"/>
                  <a:gd name="connsiteX13" fmla="*/ 794059 w 1190625"/>
                  <a:gd name="connsiteY13" fmla="*/ 1736884 h 2676525"/>
                  <a:gd name="connsiteX14" fmla="*/ 806442 w 1190625"/>
                  <a:gd name="connsiteY14" fmla="*/ 1363504 h 2676525"/>
                  <a:gd name="connsiteX15" fmla="*/ 672139 w 1190625"/>
                  <a:gd name="connsiteY15" fmla="*/ 900589 h 2676525"/>
                  <a:gd name="connsiteX16" fmla="*/ 406392 w 1190625"/>
                  <a:gd name="connsiteY16" fmla="*/ 476726 h 2676525"/>
                  <a:gd name="connsiteX17" fmla="*/ 110164 w 1190625"/>
                  <a:gd name="connsiteY17" fmla="*/ 107156 h 2676525"/>
                  <a:gd name="connsiteX18" fmla="*/ 12057 w 1190625"/>
                  <a:gd name="connsiteY18" fmla="*/ 14764 h 2676525"/>
                  <a:gd name="connsiteX19" fmla="*/ 7294 w 1190625"/>
                  <a:gd name="connsiteY19" fmla="*/ 7144 h 2676525"/>
                  <a:gd name="connsiteX0" fmla="*/ 151 w 1183405"/>
                  <a:gd name="connsiteY0" fmla="*/ 0 h 2730437"/>
                  <a:gd name="connsiteX1" fmla="*/ 23011 w 1183405"/>
                  <a:gd name="connsiteY1" fmla="*/ 12382 h 2730437"/>
                  <a:gd name="connsiteX2" fmla="*/ 484021 w 1183405"/>
                  <a:gd name="connsiteY2" fmla="*/ 274320 h 2730437"/>
                  <a:gd name="connsiteX3" fmla="*/ 871689 w 1183405"/>
                  <a:gd name="connsiteY3" fmla="*/ 595312 h 2730437"/>
                  <a:gd name="connsiteX4" fmla="*/ 1158391 w 1183405"/>
                  <a:gd name="connsiteY4" fmla="*/ 1184910 h 2730437"/>
                  <a:gd name="connsiteX5" fmla="*/ 1183156 w 1183405"/>
                  <a:gd name="connsiteY5" fmla="*/ 1383982 h 2730437"/>
                  <a:gd name="connsiteX6" fmla="*/ 1172679 w 1183405"/>
                  <a:gd name="connsiteY6" fmla="*/ 1456372 h 2730437"/>
                  <a:gd name="connsiteX7" fmla="*/ 929791 w 1183405"/>
                  <a:gd name="connsiteY7" fmla="*/ 2005012 h 2730437"/>
                  <a:gd name="connsiteX8" fmla="*/ 599274 w 1183405"/>
                  <a:gd name="connsiteY8" fmla="*/ 2350770 h 2730437"/>
                  <a:gd name="connsiteX9" fmla="*/ 211606 w 1183405"/>
                  <a:gd name="connsiteY9" fmla="*/ 2657475 h 2730437"/>
                  <a:gd name="connsiteX10" fmla="*/ 231589 w 1183405"/>
                  <a:gd name="connsiteY10" fmla="*/ 2730428 h 2730437"/>
                  <a:gd name="connsiteX11" fmla="*/ 251611 w 1183405"/>
                  <a:gd name="connsiteY11" fmla="*/ 2615565 h 2730437"/>
                  <a:gd name="connsiteX12" fmla="*/ 603084 w 1183405"/>
                  <a:gd name="connsiteY12" fmla="*/ 2218372 h 2730437"/>
                  <a:gd name="connsiteX13" fmla="*/ 786916 w 1183405"/>
                  <a:gd name="connsiteY13" fmla="*/ 1729740 h 2730437"/>
                  <a:gd name="connsiteX14" fmla="*/ 799299 w 1183405"/>
                  <a:gd name="connsiteY14" fmla="*/ 1356360 h 2730437"/>
                  <a:gd name="connsiteX15" fmla="*/ 664996 w 1183405"/>
                  <a:gd name="connsiteY15" fmla="*/ 893445 h 2730437"/>
                  <a:gd name="connsiteX16" fmla="*/ 399249 w 1183405"/>
                  <a:gd name="connsiteY16" fmla="*/ 469582 h 2730437"/>
                  <a:gd name="connsiteX17" fmla="*/ 103021 w 1183405"/>
                  <a:gd name="connsiteY17" fmla="*/ 100012 h 2730437"/>
                  <a:gd name="connsiteX18" fmla="*/ 4914 w 1183405"/>
                  <a:gd name="connsiteY18" fmla="*/ 7620 h 2730437"/>
                  <a:gd name="connsiteX19" fmla="*/ 151 w 1183405"/>
                  <a:gd name="connsiteY19" fmla="*/ 0 h 2730437"/>
                  <a:gd name="connsiteX0" fmla="*/ 151 w 1183405"/>
                  <a:gd name="connsiteY0" fmla="*/ 0 h 2730437"/>
                  <a:gd name="connsiteX1" fmla="*/ 23011 w 1183405"/>
                  <a:gd name="connsiteY1" fmla="*/ 12382 h 2730437"/>
                  <a:gd name="connsiteX2" fmla="*/ 484021 w 1183405"/>
                  <a:gd name="connsiteY2" fmla="*/ 274320 h 2730437"/>
                  <a:gd name="connsiteX3" fmla="*/ 871689 w 1183405"/>
                  <a:gd name="connsiteY3" fmla="*/ 595312 h 2730437"/>
                  <a:gd name="connsiteX4" fmla="*/ 1158391 w 1183405"/>
                  <a:gd name="connsiteY4" fmla="*/ 1184910 h 2730437"/>
                  <a:gd name="connsiteX5" fmla="*/ 1183156 w 1183405"/>
                  <a:gd name="connsiteY5" fmla="*/ 1383982 h 2730437"/>
                  <a:gd name="connsiteX6" fmla="*/ 1172679 w 1183405"/>
                  <a:gd name="connsiteY6" fmla="*/ 1456372 h 2730437"/>
                  <a:gd name="connsiteX7" fmla="*/ 929791 w 1183405"/>
                  <a:gd name="connsiteY7" fmla="*/ 2005012 h 2730437"/>
                  <a:gd name="connsiteX8" fmla="*/ 599274 w 1183405"/>
                  <a:gd name="connsiteY8" fmla="*/ 2350770 h 2730437"/>
                  <a:gd name="connsiteX9" fmla="*/ 211606 w 1183405"/>
                  <a:gd name="connsiteY9" fmla="*/ 2657475 h 2730437"/>
                  <a:gd name="connsiteX10" fmla="*/ 231589 w 1183405"/>
                  <a:gd name="connsiteY10" fmla="*/ 2730428 h 2730437"/>
                  <a:gd name="connsiteX11" fmla="*/ 603084 w 1183405"/>
                  <a:gd name="connsiteY11" fmla="*/ 2218372 h 2730437"/>
                  <a:gd name="connsiteX12" fmla="*/ 786916 w 1183405"/>
                  <a:gd name="connsiteY12" fmla="*/ 1729740 h 2730437"/>
                  <a:gd name="connsiteX13" fmla="*/ 799299 w 1183405"/>
                  <a:gd name="connsiteY13" fmla="*/ 1356360 h 2730437"/>
                  <a:gd name="connsiteX14" fmla="*/ 664996 w 1183405"/>
                  <a:gd name="connsiteY14" fmla="*/ 893445 h 2730437"/>
                  <a:gd name="connsiteX15" fmla="*/ 399249 w 1183405"/>
                  <a:gd name="connsiteY15" fmla="*/ 469582 h 2730437"/>
                  <a:gd name="connsiteX16" fmla="*/ 103021 w 1183405"/>
                  <a:gd name="connsiteY16" fmla="*/ 100012 h 2730437"/>
                  <a:gd name="connsiteX17" fmla="*/ 4914 w 1183405"/>
                  <a:gd name="connsiteY17" fmla="*/ 7620 h 2730437"/>
                  <a:gd name="connsiteX18" fmla="*/ 151 w 1183405"/>
                  <a:gd name="connsiteY18" fmla="*/ 0 h 2730437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29791 w 1183405"/>
                  <a:gd name="connsiteY7" fmla="*/ 2005012 h 2730446"/>
                  <a:gd name="connsiteX8" fmla="*/ 599274 w 1183405"/>
                  <a:gd name="connsiteY8" fmla="*/ 2350770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29791 w 1183405"/>
                  <a:gd name="connsiteY7" fmla="*/ 2005012 h 2730446"/>
                  <a:gd name="connsiteX8" fmla="*/ 694906 w 1183405"/>
                  <a:gd name="connsiteY8" fmla="*/ 2368584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75825 w 1183405"/>
                  <a:gd name="connsiteY7" fmla="*/ 2023482 h 2730446"/>
                  <a:gd name="connsiteX8" fmla="*/ 694906 w 1183405"/>
                  <a:gd name="connsiteY8" fmla="*/ 2368584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83405" h="2730446">
                    <a:moveTo>
                      <a:pt x="151" y="0"/>
                    </a:moveTo>
                    <a:cubicBezTo>
                      <a:pt x="7771" y="3810"/>
                      <a:pt x="15391" y="8572"/>
                      <a:pt x="23011" y="12382"/>
                    </a:cubicBezTo>
                    <a:cubicBezTo>
                      <a:pt x="179221" y="96202"/>
                      <a:pt x="335431" y="178117"/>
                      <a:pt x="484021" y="274320"/>
                    </a:cubicBezTo>
                    <a:cubicBezTo>
                      <a:pt x="625944" y="365760"/>
                      <a:pt x="759294" y="467677"/>
                      <a:pt x="871689" y="595312"/>
                    </a:cubicBezTo>
                    <a:cubicBezTo>
                      <a:pt x="1022184" y="764857"/>
                      <a:pt x="1116481" y="962025"/>
                      <a:pt x="1158391" y="1184910"/>
                    </a:cubicBezTo>
                    <a:cubicBezTo>
                      <a:pt x="1170774" y="1250632"/>
                      <a:pt x="1178394" y="1317307"/>
                      <a:pt x="1183156" y="1383982"/>
                    </a:cubicBezTo>
                    <a:cubicBezTo>
                      <a:pt x="1185061" y="1408747"/>
                      <a:pt x="1175536" y="1431607"/>
                      <a:pt x="1172679" y="1456372"/>
                    </a:cubicBezTo>
                    <a:cubicBezTo>
                      <a:pt x="1150771" y="1664970"/>
                      <a:pt x="1055454" y="1871447"/>
                      <a:pt x="975825" y="2023482"/>
                    </a:cubicBezTo>
                    <a:cubicBezTo>
                      <a:pt x="896196" y="2175517"/>
                      <a:pt x="800259" y="2257168"/>
                      <a:pt x="694906" y="2368584"/>
                    </a:cubicBezTo>
                    <a:cubicBezTo>
                      <a:pt x="589553" y="2480000"/>
                      <a:pt x="477059" y="2595774"/>
                      <a:pt x="343709" y="2691977"/>
                    </a:cubicBezTo>
                    <a:cubicBezTo>
                      <a:pt x="339899" y="2694834"/>
                      <a:pt x="241114" y="2731381"/>
                      <a:pt x="231589" y="2730428"/>
                    </a:cubicBezTo>
                    <a:cubicBezTo>
                      <a:pt x="296835" y="2657244"/>
                      <a:pt x="510530" y="2385153"/>
                      <a:pt x="603084" y="2218372"/>
                    </a:cubicBezTo>
                    <a:cubicBezTo>
                      <a:pt x="695638" y="2051591"/>
                      <a:pt x="759294" y="1905000"/>
                      <a:pt x="786916" y="1729740"/>
                    </a:cubicBezTo>
                    <a:cubicBezTo>
                      <a:pt x="806919" y="1605915"/>
                      <a:pt x="809776" y="1481137"/>
                      <a:pt x="799299" y="1356360"/>
                    </a:cubicBezTo>
                    <a:cubicBezTo>
                      <a:pt x="785011" y="1193482"/>
                      <a:pt x="737386" y="1040130"/>
                      <a:pt x="664996" y="893445"/>
                    </a:cubicBezTo>
                    <a:cubicBezTo>
                      <a:pt x="590701" y="742950"/>
                      <a:pt x="494499" y="605790"/>
                      <a:pt x="399249" y="469582"/>
                    </a:cubicBezTo>
                    <a:cubicBezTo>
                      <a:pt x="308761" y="340042"/>
                      <a:pt x="212559" y="214312"/>
                      <a:pt x="103021" y="100012"/>
                    </a:cubicBezTo>
                    <a:cubicBezTo>
                      <a:pt x="71589" y="67627"/>
                      <a:pt x="39204" y="36195"/>
                      <a:pt x="4914" y="7620"/>
                    </a:cubicBezTo>
                    <a:cubicBezTo>
                      <a:pt x="3009" y="6667"/>
                      <a:pt x="-801" y="5715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52">
                <a:extLst>
                  <a:ext uri="{FF2B5EF4-FFF2-40B4-BE49-F238E27FC236}">
                    <a16:creationId xmlns:a16="http://schemas.microsoft.com/office/drawing/2014/main" id="{EAB99C26-56C8-5C41-B088-BF56B60BEB75}"/>
                  </a:ext>
                </a:extLst>
              </p:cNvPr>
              <p:cNvSpPr/>
              <p:nvPr/>
            </p:nvSpPr>
            <p:spPr>
              <a:xfrm>
                <a:off x="4445540" y="1517417"/>
                <a:ext cx="1962150" cy="1171575"/>
              </a:xfrm>
              <a:custGeom>
                <a:avLst/>
                <a:gdLst>
                  <a:gd name="connsiteX0" fmla="*/ 7397 w 1962150"/>
                  <a:gd name="connsiteY0" fmla="*/ 1164823 h 1171575"/>
                  <a:gd name="connsiteX1" fmla="*/ 26447 w 1962150"/>
                  <a:gd name="connsiteY1" fmla="*/ 1010518 h 1171575"/>
                  <a:gd name="connsiteX2" fmla="*/ 80740 w 1962150"/>
                  <a:gd name="connsiteY2" fmla="*/ 749533 h 1171575"/>
                  <a:gd name="connsiteX3" fmla="*/ 376967 w 1962150"/>
                  <a:gd name="connsiteY3" fmla="*/ 308525 h 1171575"/>
                  <a:gd name="connsiteX4" fmla="*/ 760825 w 1962150"/>
                  <a:gd name="connsiteY4" fmla="*/ 73258 h 1171575"/>
                  <a:gd name="connsiteX5" fmla="*/ 1029430 w 1962150"/>
                  <a:gd name="connsiteY5" fmla="*/ 12298 h 1171575"/>
                  <a:gd name="connsiteX6" fmla="*/ 1854295 w 1962150"/>
                  <a:gd name="connsiteY6" fmla="*/ 182795 h 1171575"/>
                  <a:gd name="connsiteX7" fmla="*/ 1939067 w 1962150"/>
                  <a:gd name="connsiteY7" fmla="*/ 230420 h 1171575"/>
                  <a:gd name="connsiteX8" fmla="*/ 1961927 w 1962150"/>
                  <a:gd name="connsiteY8" fmla="*/ 244708 h 1171575"/>
                  <a:gd name="connsiteX9" fmla="*/ 1953355 w 1962150"/>
                  <a:gd name="connsiteY9" fmla="*/ 245660 h 1171575"/>
                  <a:gd name="connsiteX10" fmla="*/ 1582832 w 1962150"/>
                  <a:gd name="connsiteY10" fmla="*/ 176128 h 1171575"/>
                  <a:gd name="connsiteX11" fmla="*/ 950372 w 1962150"/>
                  <a:gd name="connsiteY11" fmla="*/ 216133 h 1171575"/>
                  <a:gd name="connsiteX12" fmla="*/ 629380 w 1962150"/>
                  <a:gd name="connsiteY12" fmla="*/ 355198 h 1171575"/>
                  <a:gd name="connsiteX13" fmla="*/ 379825 w 1962150"/>
                  <a:gd name="connsiteY13" fmla="*/ 515218 h 1171575"/>
                  <a:gd name="connsiteX14" fmla="*/ 170275 w 1962150"/>
                  <a:gd name="connsiteY14" fmla="*/ 769535 h 1171575"/>
                  <a:gd name="connsiteX15" fmla="*/ 21685 w 1962150"/>
                  <a:gd name="connsiteY15" fmla="*/ 1115293 h 1171575"/>
                  <a:gd name="connsiteX16" fmla="*/ 10255 w 1962150"/>
                  <a:gd name="connsiteY16" fmla="*/ 1167680 h 1171575"/>
                  <a:gd name="connsiteX17" fmla="*/ 7397 w 1962150"/>
                  <a:gd name="connsiteY17" fmla="*/ 1164823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62150" h="1171575">
                    <a:moveTo>
                      <a:pt x="7397" y="1164823"/>
                    </a:moveTo>
                    <a:cubicBezTo>
                      <a:pt x="14065" y="1113388"/>
                      <a:pt x="21685" y="1061953"/>
                      <a:pt x="26447" y="1010518"/>
                    </a:cubicBezTo>
                    <a:cubicBezTo>
                      <a:pt x="35020" y="920983"/>
                      <a:pt x="52165" y="834305"/>
                      <a:pt x="80740" y="749533"/>
                    </a:cubicBezTo>
                    <a:cubicBezTo>
                      <a:pt x="139795" y="576178"/>
                      <a:pt x="240760" y="430445"/>
                      <a:pt x="376967" y="308525"/>
                    </a:cubicBezTo>
                    <a:cubicBezTo>
                      <a:pt x="491267" y="207560"/>
                      <a:pt x="618902" y="127550"/>
                      <a:pt x="760825" y="73258"/>
                    </a:cubicBezTo>
                    <a:cubicBezTo>
                      <a:pt x="846550" y="40873"/>
                      <a:pt x="937037" y="19918"/>
                      <a:pt x="1029430" y="12298"/>
                    </a:cubicBezTo>
                    <a:cubicBezTo>
                      <a:pt x="1320895" y="-12467"/>
                      <a:pt x="1594262" y="53255"/>
                      <a:pt x="1854295" y="182795"/>
                    </a:cubicBezTo>
                    <a:cubicBezTo>
                      <a:pt x="1882870" y="197083"/>
                      <a:pt x="1910492" y="214228"/>
                      <a:pt x="1939067" y="230420"/>
                    </a:cubicBezTo>
                    <a:cubicBezTo>
                      <a:pt x="1946687" y="235183"/>
                      <a:pt x="1954307" y="239945"/>
                      <a:pt x="1961927" y="244708"/>
                    </a:cubicBezTo>
                    <a:cubicBezTo>
                      <a:pt x="1959070" y="249470"/>
                      <a:pt x="1955260" y="246613"/>
                      <a:pt x="1953355" y="245660"/>
                    </a:cubicBezTo>
                    <a:cubicBezTo>
                      <a:pt x="1831435" y="214228"/>
                      <a:pt x="1707610" y="189463"/>
                      <a:pt x="1582832" y="176128"/>
                    </a:cubicBezTo>
                    <a:cubicBezTo>
                      <a:pt x="1369472" y="152315"/>
                      <a:pt x="1158970" y="157078"/>
                      <a:pt x="950372" y="216133"/>
                    </a:cubicBezTo>
                    <a:cubicBezTo>
                      <a:pt x="837025" y="248518"/>
                      <a:pt x="733202" y="300905"/>
                      <a:pt x="629380" y="355198"/>
                    </a:cubicBezTo>
                    <a:cubicBezTo>
                      <a:pt x="541750" y="400918"/>
                      <a:pt x="456025" y="450448"/>
                      <a:pt x="379825" y="515218"/>
                    </a:cubicBezTo>
                    <a:cubicBezTo>
                      <a:pt x="295052" y="587608"/>
                      <a:pt x="228377" y="675238"/>
                      <a:pt x="170275" y="769535"/>
                    </a:cubicBezTo>
                    <a:cubicBezTo>
                      <a:pt x="103600" y="877168"/>
                      <a:pt x="52165" y="992420"/>
                      <a:pt x="21685" y="1115293"/>
                    </a:cubicBezTo>
                    <a:cubicBezTo>
                      <a:pt x="16922" y="1132438"/>
                      <a:pt x="14065" y="1150535"/>
                      <a:pt x="10255" y="1167680"/>
                    </a:cubicBezTo>
                    <a:cubicBezTo>
                      <a:pt x="8350" y="1168633"/>
                      <a:pt x="6445" y="1167680"/>
                      <a:pt x="7397" y="11648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53">
                <a:extLst>
                  <a:ext uri="{FF2B5EF4-FFF2-40B4-BE49-F238E27FC236}">
                    <a16:creationId xmlns:a16="http://schemas.microsoft.com/office/drawing/2014/main" id="{F89521C8-1C14-0B45-AF89-2A0AF2608860}"/>
                  </a:ext>
                </a:extLst>
              </p:cNvPr>
              <p:cNvSpPr/>
              <p:nvPr/>
            </p:nvSpPr>
            <p:spPr>
              <a:xfrm>
                <a:off x="6509385" y="1758211"/>
                <a:ext cx="1315582" cy="691725"/>
              </a:xfrm>
              <a:custGeom>
                <a:avLst/>
                <a:gdLst>
                  <a:gd name="connsiteX0" fmla="*/ 1160621 w 1162050"/>
                  <a:gd name="connsiteY0" fmla="*/ 568975 h 571500"/>
                  <a:gd name="connsiteX1" fmla="*/ 1097756 w 1162050"/>
                  <a:gd name="connsiteY1" fmla="*/ 481345 h 571500"/>
                  <a:gd name="connsiteX2" fmla="*/ 849154 w 1162050"/>
                  <a:gd name="connsiteY2" fmla="*/ 278462 h 571500"/>
                  <a:gd name="connsiteX3" fmla="*/ 408146 w 1162050"/>
                  <a:gd name="connsiteY3" fmla="*/ 119395 h 571500"/>
                  <a:gd name="connsiteX4" fmla="*/ 18574 w 1162050"/>
                  <a:gd name="connsiteY4" fmla="*/ 41290 h 571500"/>
                  <a:gd name="connsiteX5" fmla="*/ 7144 w 1162050"/>
                  <a:gd name="connsiteY5" fmla="*/ 35575 h 571500"/>
                  <a:gd name="connsiteX6" fmla="*/ 54769 w 1162050"/>
                  <a:gd name="connsiteY6" fmla="*/ 26050 h 571500"/>
                  <a:gd name="connsiteX7" fmla="*/ 102394 w 1162050"/>
                  <a:gd name="connsiteY7" fmla="*/ 18430 h 571500"/>
                  <a:gd name="connsiteX8" fmla="*/ 807244 w 1162050"/>
                  <a:gd name="connsiteY8" fmla="*/ 102250 h 571500"/>
                  <a:gd name="connsiteX9" fmla="*/ 912019 w 1162050"/>
                  <a:gd name="connsiteY9" fmla="*/ 148922 h 571500"/>
                  <a:gd name="connsiteX10" fmla="*/ 980599 w 1162050"/>
                  <a:gd name="connsiteY10" fmla="*/ 217502 h 571500"/>
                  <a:gd name="connsiteX11" fmla="*/ 1158716 w 1162050"/>
                  <a:gd name="connsiteY11" fmla="*/ 564212 h 571500"/>
                  <a:gd name="connsiteX12" fmla="*/ 1160621 w 1162050"/>
                  <a:gd name="connsiteY12" fmla="*/ 568975 h 571500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973455 w 1241327"/>
                  <a:gd name="connsiteY10" fmla="*/ 210359 h 568302"/>
                  <a:gd name="connsiteX11" fmla="*/ 1151572 w 1241327"/>
                  <a:gd name="connsiteY11" fmla="*/ 557069 h 568302"/>
                  <a:gd name="connsiteX12" fmla="*/ 1241327 w 1241327"/>
                  <a:gd name="connsiteY12" fmla="*/ 568302 h 568302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973455 w 1241327"/>
                  <a:gd name="connsiteY10" fmla="*/ 210359 h 568302"/>
                  <a:gd name="connsiteX11" fmla="*/ 1241327 w 1241327"/>
                  <a:gd name="connsiteY11" fmla="*/ 568302 h 568302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1049960 w 1241327"/>
                  <a:gd name="connsiteY10" fmla="*/ 224610 h 568302"/>
                  <a:gd name="connsiteX11" fmla="*/ 1241327 w 1241327"/>
                  <a:gd name="connsiteY11" fmla="*/ 568302 h 568302"/>
                  <a:gd name="connsiteX0" fmla="*/ 1241327 w 1241327"/>
                  <a:gd name="connsiteY0" fmla="*/ 568302 h 568495"/>
                  <a:gd name="connsiteX1" fmla="*/ 842010 w 1241327"/>
                  <a:gd name="connsiteY1" fmla="*/ 271319 h 568495"/>
                  <a:gd name="connsiteX2" fmla="*/ 401002 w 1241327"/>
                  <a:gd name="connsiteY2" fmla="*/ 112252 h 568495"/>
                  <a:gd name="connsiteX3" fmla="*/ 11430 w 1241327"/>
                  <a:gd name="connsiteY3" fmla="*/ 34147 h 568495"/>
                  <a:gd name="connsiteX4" fmla="*/ 0 w 1241327"/>
                  <a:gd name="connsiteY4" fmla="*/ 28432 h 568495"/>
                  <a:gd name="connsiteX5" fmla="*/ 47625 w 1241327"/>
                  <a:gd name="connsiteY5" fmla="*/ 18907 h 568495"/>
                  <a:gd name="connsiteX6" fmla="*/ 95250 w 1241327"/>
                  <a:gd name="connsiteY6" fmla="*/ 11287 h 568495"/>
                  <a:gd name="connsiteX7" fmla="*/ 800100 w 1241327"/>
                  <a:gd name="connsiteY7" fmla="*/ 95107 h 568495"/>
                  <a:gd name="connsiteX8" fmla="*/ 904875 w 1241327"/>
                  <a:gd name="connsiteY8" fmla="*/ 141779 h 568495"/>
                  <a:gd name="connsiteX9" fmla="*/ 1049960 w 1241327"/>
                  <a:gd name="connsiteY9" fmla="*/ 224610 h 568495"/>
                  <a:gd name="connsiteX10" fmla="*/ 1241327 w 1241327"/>
                  <a:gd name="connsiteY10" fmla="*/ 568302 h 568495"/>
                  <a:gd name="connsiteX0" fmla="*/ 1241327 w 1241327"/>
                  <a:gd name="connsiteY0" fmla="*/ 563568 h 563761"/>
                  <a:gd name="connsiteX1" fmla="*/ 842010 w 1241327"/>
                  <a:gd name="connsiteY1" fmla="*/ 266585 h 563761"/>
                  <a:gd name="connsiteX2" fmla="*/ 401002 w 1241327"/>
                  <a:gd name="connsiteY2" fmla="*/ 107518 h 563761"/>
                  <a:gd name="connsiteX3" fmla="*/ 11430 w 1241327"/>
                  <a:gd name="connsiteY3" fmla="*/ 29413 h 563761"/>
                  <a:gd name="connsiteX4" fmla="*/ 0 w 1241327"/>
                  <a:gd name="connsiteY4" fmla="*/ 23698 h 563761"/>
                  <a:gd name="connsiteX5" fmla="*/ 47625 w 1241327"/>
                  <a:gd name="connsiteY5" fmla="*/ 14173 h 563761"/>
                  <a:gd name="connsiteX6" fmla="*/ 95250 w 1241327"/>
                  <a:gd name="connsiteY6" fmla="*/ 6553 h 563761"/>
                  <a:gd name="connsiteX7" fmla="*/ 800100 w 1241327"/>
                  <a:gd name="connsiteY7" fmla="*/ 90373 h 563761"/>
                  <a:gd name="connsiteX8" fmla="*/ 1049960 w 1241327"/>
                  <a:gd name="connsiteY8" fmla="*/ 219876 h 563761"/>
                  <a:gd name="connsiteX9" fmla="*/ 1241327 w 1241327"/>
                  <a:gd name="connsiteY9" fmla="*/ 563568 h 563761"/>
                  <a:gd name="connsiteX0" fmla="*/ 1241327 w 1241327"/>
                  <a:gd name="connsiteY0" fmla="*/ 559022 h 559215"/>
                  <a:gd name="connsiteX1" fmla="*/ 842010 w 1241327"/>
                  <a:gd name="connsiteY1" fmla="*/ 262039 h 559215"/>
                  <a:gd name="connsiteX2" fmla="*/ 401002 w 1241327"/>
                  <a:gd name="connsiteY2" fmla="*/ 102972 h 559215"/>
                  <a:gd name="connsiteX3" fmla="*/ 11430 w 1241327"/>
                  <a:gd name="connsiteY3" fmla="*/ 24867 h 559215"/>
                  <a:gd name="connsiteX4" fmla="*/ 0 w 1241327"/>
                  <a:gd name="connsiteY4" fmla="*/ 19152 h 559215"/>
                  <a:gd name="connsiteX5" fmla="*/ 47625 w 1241327"/>
                  <a:gd name="connsiteY5" fmla="*/ 9627 h 559215"/>
                  <a:gd name="connsiteX6" fmla="*/ 95250 w 1241327"/>
                  <a:gd name="connsiteY6" fmla="*/ 2007 h 559215"/>
                  <a:gd name="connsiteX7" fmla="*/ 708030 w 1241327"/>
                  <a:gd name="connsiteY7" fmla="*/ 48887 h 559215"/>
                  <a:gd name="connsiteX8" fmla="*/ 1049960 w 1241327"/>
                  <a:gd name="connsiteY8" fmla="*/ 215330 h 559215"/>
                  <a:gd name="connsiteX9" fmla="*/ 1241327 w 1241327"/>
                  <a:gd name="connsiteY9" fmla="*/ 559022 h 559215"/>
                  <a:gd name="connsiteX0" fmla="*/ 1315582 w 1315582"/>
                  <a:gd name="connsiteY0" fmla="*/ 691594 h 691725"/>
                  <a:gd name="connsiteX1" fmla="*/ 842010 w 1315582"/>
                  <a:gd name="connsiteY1" fmla="*/ 262039 h 691725"/>
                  <a:gd name="connsiteX2" fmla="*/ 401002 w 1315582"/>
                  <a:gd name="connsiteY2" fmla="*/ 102972 h 691725"/>
                  <a:gd name="connsiteX3" fmla="*/ 11430 w 1315582"/>
                  <a:gd name="connsiteY3" fmla="*/ 24867 h 691725"/>
                  <a:gd name="connsiteX4" fmla="*/ 0 w 1315582"/>
                  <a:gd name="connsiteY4" fmla="*/ 19152 h 691725"/>
                  <a:gd name="connsiteX5" fmla="*/ 47625 w 1315582"/>
                  <a:gd name="connsiteY5" fmla="*/ 9627 h 691725"/>
                  <a:gd name="connsiteX6" fmla="*/ 95250 w 1315582"/>
                  <a:gd name="connsiteY6" fmla="*/ 2007 h 691725"/>
                  <a:gd name="connsiteX7" fmla="*/ 708030 w 1315582"/>
                  <a:gd name="connsiteY7" fmla="*/ 48887 h 691725"/>
                  <a:gd name="connsiteX8" fmla="*/ 1049960 w 1315582"/>
                  <a:gd name="connsiteY8" fmla="*/ 215330 h 691725"/>
                  <a:gd name="connsiteX9" fmla="*/ 1315582 w 1315582"/>
                  <a:gd name="connsiteY9" fmla="*/ 691594 h 69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5582" h="691725">
                    <a:moveTo>
                      <a:pt x="1315582" y="691594"/>
                    </a:moveTo>
                    <a:cubicBezTo>
                      <a:pt x="1280924" y="699379"/>
                      <a:pt x="994440" y="360143"/>
                      <a:pt x="842010" y="262039"/>
                    </a:cubicBezTo>
                    <a:cubicBezTo>
                      <a:pt x="689580" y="163935"/>
                      <a:pt x="554355" y="140119"/>
                      <a:pt x="401002" y="102972"/>
                    </a:cubicBezTo>
                    <a:cubicBezTo>
                      <a:pt x="272415" y="71539"/>
                      <a:pt x="141922" y="47727"/>
                      <a:pt x="11430" y="24867"/>
                    </a:cubicBezTo>
                    <a:cubicBezTo>
                      <a:pt x="7620" y="23914"/>
                      <a:pt x="3810" y="22962"/>
                      <a:pt x="0" y="19152"/>
                    </a:cubicBezTo>
                    <a:cubicBezTo>
                      <a:pt x="16192" y="16294"/>
                      <a:pt x="31432" y="12484"/>
                      <a:pt x="47625" y="9627"/>
                    </a:cubicBezTo>
                    <a:cubicBezTo>
                      <a:pt x="63817" y="6769"/>
                      <a:pt x="-14817" y="-4536"/>
                      <a:pt x="95250" y="2007"/>
                    </a:cubicBezTo>
                    <a:cubicBezTo>
                      <a:pt x="205317" y="8550"/>
                      <a:pt x="548912" y="13333"/>
                      <a:pt x="708030" y="48887"/>
                    </a:cubicBezTo>
                    <a:cubicBezTo>
                      <a:pt x="867148" y="84441"/>
                      <a:pt x="976422" y="136464"/>
                      <a:pt x="1049960" y="215330"/>
                    </a:cubicBezTo>
                    <a:cubicBezTo>
                      <a:pt x="1106035" y="286417"/>
                      <a:pt x="1296056" y="647620"/>
                      <a:pt x="1315582" y="6915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54">
                <a:extLst>
                  <a:ext uri="{FF2B5EF4-FFF2-40B4-BE49-F238E27FC236}">
                    <a16:creationId xmlns:a16="http://schemas.microsoft.com/office/drawing/2014/main" id="{B298036B-91DF-2340-B949-5E7A469C5725}"/>
                  </a:ext>
                </a:extLst>
              </p:cNvPr>
              <p:cNvSpPr/>
              <p:nvPr/>
            </p:nvSpPr>
            <p:spPr>
              <a:xfrm>
                <a:off x="5680234" y="1367168"/>
                <a:ext cx="733425" cy="361950"/>
              </a:xfrm>
              <a:custGeom>
                <a:avLst/>
                <a:gdLst>
                  <a:gd name="connsiteX0" fmla="*/ 731996 w 733425"/>
                  <a:gd name="connsiteY0" fmla="*/ 361618 h 361950"/>
                  <a:gd name="connsiteX1" fmla="*/ 400526 w 733425"/>
                  <a:gd name="connsiteY1" fmla="*/ 134923 h 361950"/>
                  <a:gd name="connsiteX2" fmla="*/ 7144 w 733425"/>
                  <a:gd name="connsiteY2" fmla="*/ 42530 h 361950"/>
                  <a:gd name="connsiteX3" fmla="*/ 219551 w 733425"/>
                  <a:gd name="connsiteY3" fmla="*/ 7288 h 361950"/>
                  <a:gd name="connsiteX4" fmla="*/ 427196 w 733425"/>
                  <a:gd name="connsiteY4" fmla="*/ 17765 h 361950"/>
                  <a:gd name="connsiteX5" fmla="*/ 524351 w 733425"/>
                  <a:gd name="connsiteY5" fmla="*/ 60628 h 361950"/>
                  <a:gd name="connsiteX6" fmla="*/ 692944 w 733425"/>
                  <a:gd name="connsiteY6" fmla="*/ 259700 h 361950"/>
                  <a:gd name="connsiteX7" fmla="*/ 731996 w 733425"/>
                  <a:gd name="connsiteY7" fmla="*/ 36161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3425" h="361950">
                    <a:moveTo>
                      <a:pt x="731996" y="361618"/>
                    </a:moveTo>
                    <a:cubicBezTo>
                      <a:pt x="639604" y="258748"/>
                      <a:pt x="525304" y="188263"/>
                      <a:pt x="400526" y="134923"/>
                    </a:cubicBezTo>
                    <a:cubicBezTo>
                      <a:pt x="275749" y="80630"/>
                      <a:pt x="144304" y="49198"/>
                      <a:pt x="7144" y="42530"/>
                    </a:cubicBezTo>
                    <a:cubicBezTo>
                      <a:pt x="63341" y="22528"/>
                      <a:pt x="152876" y="8240"/>
                      <a:pt x="219551" y="7288"/>
                    </a:cubicBezTo>
                    <a:cubicBezTo>
                      <a:pt x="289084" y="6335"/>
                      <a:pt x="357664" y="10145"/>
                      <a:pt x="427196" y="17765"/>
                    </a:cubicBezTo>
                    <a:cubicBezTo>
                      <a:pt x="463391" y="21575"/>
                      <a:pt x="493871" y="41578"/>
                      <a:pt x="524351" y="60628"/>
                    </a:cubicBezTo>
                    <a:cubicBezTo>
                      <a:pt x="601504" y="109205"/>
                      <a:pt x="653891" y="178738"/>
                      <a:pt x="692944" y="259700"/>
                    </a:cubicBezTo>
                    <a:cubicBezTo>
                      <a:pt x="709136" y="292085"/>
                      <a:pt x="722471" y="325423"/>
                      <a:pt x="731996" y="3616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55">
                <a:extLst>
                  <a:ext uri="{FF2B5EF4-FFF2-40B4-BE49-F238E27FC236}">
                    <a16:creationId xmlns:a16="http://schemas.microsoft.com/office/drawing/2014/main" id="{38D74CEF-1785-8345-975F-BDF4830770EF}"/>
                  </a:ext>
                </a:extLst>
              </p:cNvPr>
              <p:cNvSpPr/>
              <p:nvPr/>
            </p:nvSpPr>
            <p:spPr>
              <a:xfrm>
                <a:off x="6504146" y="1534355"/>
                <a:ext cx="714375" cy="209550"/>
              </a:xfrm>
              <a:custGeom>
                <a:avLst/>
                <a:gdLst>
                  <a:gd name="connsiteX0" fmla="*/ 711994 w 714375"/>
                  <a:gd name="connsiteY0" fmla="*/ 161094 h 209550"/>
                  <a:gd name="connsiteX1" fmla="*/ 7144 w 714375"/>
                  <a:gd name="connsiteY1" fmla="*/ 207766 h 209550"/>
                  <a:gd name="connsiteX2" fmla="*/ 35719 w 714375"/>
                  <a:gd name="connsiteY2" fmla="*/ 186811 h 209550"/>
                  <a:gd name="connsiteX3" fmla="*/ 65246 w 714375"/>
                  <a:gd name="connsiteY3" fmla="*/ 166809 h 209550"/>
                  <a:gd name="connsiteX4" fmla="*/ 366236 w 714375"/>
                  <a:gd name="connsiteY4" fmla="*/ 13456 h 209550"/>
                  <a:gd name="connsiteX5" fmla="*/ 428149 w 714375"/>
                  <a:gd name="connsiteY5" fmla="*/ 9646 h 209550"/>
                  <a:gd name="connsiteX6" fmla="*/ 614839 w 714375"/>
                  <a:gd name="connsiteY6" fmla="*/ 90609 h 209550"/>
                  <a:gd name="connsiteX7" fmla="*/ 711994 w 714375"/>
                  <a:gd name="connsiteY7" fmla="*/ 16109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4375" h="209550">
                    <a:moveTo>
                      <a:pt x="711994" y="161094"/>
                    </a:moveTo>
                    <a:cubicBezTo>
                      <a:pt x="471011" y="89656"/>
                      <a:pt x="237649" y="106801"/>
                      <a:pt x="7144" y="207766"/>
                    </a:cubicBezTo>
                    <a:cubicBezTo>
                      <a:pt x="16669" y="201099"/>
                      <a:pt x="26194" y="193479"/>
                      <a:pt x="35719" y="186811"/>
                    </a:cubicBezTo>
                    <a:cubicBezTo>
                      <a:pt x="45244" y="180144"/>
                      <a:pt x="55721" y="173476"/>
                      <a:pt x="65246" y="166809"/>
                    </a:cubicBezTo>
                    <a:cubicBezTo>
                      <a:pt x="159544" y="102991"/>
                      <a:pt x="258604" y="50604"/>
                      <a:pt x="366236" y="13456"/>
                    </a:cubicBezTo>
                    <a:cubicBezTo>
                      <a:pt x="387191" y="5836"/>
                      <a:pt x="407194" y="5836"/>
                      <a:pt x="428149" y="9646"/>
                    </a:cubicBezTo>
                    <a:cubicBezTo>
                      <a:pt x="495776" y="23934"/>
                      <a:pt x="556736" y="54414"/>
                      <a:pt x="614839" y="90609"/>
                    </a:cubicBezTo>
                    <a:cubicBezTo>
                      <a:pt x="649129" y="112516"/>
                      <a:pt x="681514" y="135376"/>
                      <a:pt x="711994" y="1610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56">
                <a:extLst>
                  <a:ext uri="{FF2B5EF4-FFF2-40B4-BE49-F238E27FC236}">
                    <a16:creationId xmlns:a16="http://schemas.microsoft.com/office/drawing/2014/main" id="{B1C26A42-FE18-0247-9CCC-0D761DF8B33D}"/>
                  </a:ext>
                </a:extLst>
              </p:cNvPr>
              <p:cNvSpPr/>
              <p:nvPr/>
            </p:nvSpPr>
            <p:spPr>
              <a:xfrm>
                <a:off x="6375312" y="1374074"/>
                <a:ext cx="285750" cy="342900"/>
              </a:xfrm>
              <a:custGeom>
                <a:avLst/>
                <a:gdLst>
                  <a:gd name="connsiteX0" fmla="*/ 94069 w 285750"/>
                  <a:gd name="connsiteY0" fmla="*/ 343283 h 342900"/>
                  <a:gd name="connsiteX1" fmla="*/ 88354 w 285750"/>
                  <a:gd name="connsiteY1" fmla="*/ 243270 h 342900"/>
                  <a:gd name="connsiteX2" fmla="*/ 11201 w 285750"/>
                  <a:gd name="connsiteY2" fmla="*/ 51818 h 342900"/>
                  <a:gd name="connsiteX3" fmla="*/ 15964 w 285750"/>
                  <a:gd name="connsiteY3" fmla="*/ 33720 h 342900"/>
                  <a:gd name="connsiteX4" fmla="*/ 183604 w 285750"/>
                  <a:gd name="connsiteY4" fmla="*/ 25148 h 342900"/>
                  <a:gd name="connsiteX5" fmla="*/ 282664 w 285750"/>
                  <a:gd name="connsiteY5" fmla="*/ 102300 h 342900"/>
                  <a:gd name="connsiteX6" fmla="*/ 280759 w 285750"/>
                  <a:gd name="connsiteY6" fmla="*/ 118493 h 342900"/>
                  <a:gd name="connsiteX7" fmla="*/ 97879 w 285750"/>
                  <a:gd name="connsiteY7" fmla="*/ 339473 h 342900"/>
                  <a:gd name="connsiteX8" fmla="*/ 94069 w 285750"/>
                  <a:gd name="connsiteY8" fmla="*/ 34328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342900">
                    <a:moveTo>
                      <a:pt x="94069" y="343283"/>
                    </a:moveTo>
                    <a:cubicBezTo>
                      <a:pt x="95022" y="308993"/>
                      <a:pt x="93117" y="276608"/>
                      <a:pt x="88354" y="243270"/>
                    </a:cubicBezTo>
                    <a:cubicBezTo>
                      <a:pt x="77876" y="173738"/>
                      <a:pt x="55969" y="108015"/>
                      <a:pt x="11201" y="51818"/>
                    </a:cubicBezTo>
                    <a:cubicBezTo>
                      <a:pt x="2629" y="41340"/>
                      <a:pt x="9297" y="38483"/>
                      <a:pt x="15964" y="33720"/>
                    </a:cubicBezTo>
                    <a:cubicBezTo>
                      <a:pt x="70256" y="383"/>
                      <a:pt x="126454" y="-570"/>
                      <a:pt x="183604" y="25148"/>
                    </a:cubicBezTo>
                    <a:cubicBezTo>
                      <a:pt x="222656" y="42293"/>
                      <a:pt x="255042" y="69915"/>
                      <a:pt x="282664" y="102300"/>
                    </a:cubicBezTo>
                    <a:cubicBezTo>
                      <a:pt x="288379" y="108968"/>
                      <a:pt x="289331" y="112778"/>
                      <a:pt x="280759" y="118493"/>
                    </a:cubicBezTo>
                    <a:cubicBezTo>
                      <a:pt x="193129" y="169928"/>
                      <a:pt x="131217" y="243270"/>
                      <a:pt x="97879" y="339473"/>
                    </a:cubicBezTo>
                    <a:cubicBezTo>
                      <a:pt x="97879" y="340425"/>
                      <a:pt x="96926" y="340425"/>
                      <a:pt x="94069" y="34328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57">
                <a:extLst>
                  <a:ext uri="{FF2B5EF4-FFF2-40B4-BE49-F238E27FC236}">
                    <a16:creationId xmlns:a16="http://schemas.microsoft.com/office/drawing/2014/main" id="{4C3E8F89-ED1F-E642-BB2B-1725F8784C8C}"/>
                  </a:ext>
                </a:extLst>
              </p:cNvPr>
              <p:cNvSpPr/>
              <p:nvPr/>
            </p:nvSpPr>
            <p:spPr>
              <a:xfrm>
                <a:off x="5553552" y="4885848"/>
                <a:ext cx="409575" cy="161925"/>
              </a:xfrm>
              <a:custGeom>
                <a:avLst/>
                <a:gdLst>
                  <a:gd name="connsiteX0" fmla="*/ 7144 w 409575"/>
                  <a:gd name="connsiteY0" fmla="*/ 23336 h 161925"/>
                  <a:gd name="connsiteX1" fmla="*/ 33814 w 409575"/>
                  <a:gd name="connsiteY1" fmla="*/ 7144 h 161925"/>
                  <a:gd name="connsiteX2" fmla="*/ 45244 w 409575"/>
                  <a:gd name="connsiteY2" fmla="*/ 18574 h 161925"/>
                  <a:gd name="connsiteX3" fmla="*/ 209074 w 409575"/>
                  <a:gd name="connsiteY3" fmla="*/ 63341 h 161925"/>
                  <a:gd name="connsiteX4" fmla="*/ 330041 w 409575"/>
                  <a:gd name="connsiteY4" fmla="*/ 67151 h 161925"/>
                  <a:gd name="connsiteX5" fmla="*/ 388144 w 409575"/>
                  <a:gd name="connsiteY5" fmla="*/ 70009 h 161925"/>
                  <a:gd name="connsiteX6" fmla="*/ 407194 w 409575"/>
                  <a:gd name="connsiteY6" fmla="*/ 90964 h 161925"/>
                  <a:gd name="connsiteX7" fmla="*/ 374809 w 409575"/>
                  <a:gd name="connsiteY7" fmla="*/ 138589 h 161925"/>
                  <a:gd name="connsiteX8" fmla="*/ 305276 w 409575"/>
                  <a:gd name="connsiteY8" fmla="*/ 159544 h 161925"/>
                  <a:gd name="connsiteX9" fmla="*/ 95726 w 409575"/>
                  <a:gd name="connsiteY9" fmla="*/ 137636 h 161925"/>
                  <a:gd name="connsiteX10" fmla="*/ 42386 w 409575"/>
                  <a:gd name="connsiteY10" fmla="*/ 108109 h 161925"/>
                  <a:gd name="connsiteX11" fmla="*/ 7144 w 409575"/>
                  <a:gd name="connsiteY11" fmla="*/ 23336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575" h="161925">
                    <a:moveTo>
                      <a:pt x="7144" y="23336"/>
                    </a:moveTo>
                    <a:cubicBezTo>
                      <a:pt x="10954" y="12859"/>
                      <a:pt x="10954" y="12859"/>
                      <a:pt x="33814" y="7144"/>
                    </a:cubicBezTo>
                    <a:cubicBezTo>
                      <a:pt x="37624" y="10954"/>
                      <a:pt x="39529" y="15716"/>
                      <a:pt x="45244" y="18574"/>
                    </a:cubicBezTo>
                    <a:cubicBezTo>
                      <a:pt x="97631" y="42386"/>
                      <a:pt x="151924" y="58579"/>
                      <a:pt x="209074" y="63341"/>
                    </a:cubicBezTo>
                    <a:cubicBezTo>
                      <a:pt x="249079" y="70009"/>
                      <a:pt x="290036" y="72866"/>
                      <a:pt x="330041" y="67151"/>
                    </a:cubicBezTo>
                    <a:cubicBezTo>
                      <a:pt x="349091" y="73819"/>
                      <a:pt x="368141" y="70009"/>
                      <a:pt x="388144" y="70009"/>
                    </a:cubicBezTo>
                    <a:cubicBezTo>
                      <a:pt x="404336" y="70009"/>
                      <a:pt x="409099" y="76676"/>
                      <a:pt x="407194" y="90964"/>
                    </a:cubicBezTo>
                    <a:cubicBezTo>
                      <a:pt x="405289" y="113824"/>
                      <a:pt x="392906" y="127159"/>
                      <a:pt x="374809" y="138589"/>
                    </a:cubicBezTo>
                    <a:cubicBezTo>
                      <a:pt x="353854" y="151924"/>
                      <a:pt x="330041" y="157639"/>
                      <a:pt x="305276" y="159544"/>
                    </a:cubicBezTo>
                    <a:cubicBezTo>
                      <a:pt x="233839" y="164306"/>
                      <a:pt x="164306" y="160496"/>
                      <a:pt x="95726" y="137636"/>
                    </a:cubicBezTo>
                    <a:cubicBezTo>
                      <a:pt x="76676" y="130969"/>
                      <a:pt x="58579" y="120491"/>
                      <a:pt x="42386" y="108109"/>
                    </a:cubicBezTo>
                    <a:cubicBezTo>
                      <a:pt x="16669" y="85249"/>
                      <a:pt x="9049" y="55721"/>
                      <a:pt x="7144" y="23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58">
                <a:extLst>
                  <a:ext uri="{FF2B5EF4-FFF2-40B4-BE49-F238E27FC236}">
                    <a16:creationId xmlns:a16="http://schemas.microsoft.com/office/drawing/2014/main" id="{C2449B96-1970-6747-9525-92393DB42C35}"/>
                  </a:ext>
                </a:extLst>
              </p:cNvPr>
              <p:cNvSpPr/>
              <p:nvPr/>
            </p:nvSpPr>
            <p:spPr>
              <a:xfrm>
                <a:off x="4430553" y="2675096"/>
                <a:ext cx="28575" cy="142875"/>
              </a:xfrm>
              <a:custGeom>
                <a:avLst/>
                <a:gdLst>
                  <a:gd name="connsiteX0" fmla="*/ 22384 w 28575"/>
                  <a:gd name="connsiteY0" fmla="*/ 7144 h 142875"/>
                  <a:gd name="connsiteX1" fmla="*/ 26194 w 28575"/>
                  <a:gd name="connsiteY1" fmla="*/ 10001 h 142875"/>
                  <a:gd name="connsiteX2" fmla="*/ 12859 w 28575"/>
                  <a:gd name="connsiteY2" fmla="*/ 128111 h 142875"/>
                  <a:gd name="connsiteX3" fmla="*/ 10001 w 28575"/>
                  <a:gd name="connsiteY3" fmla="*/ 143351 h 142875"/>
                  <a:gd name="connsiteX4" fmla="*/ 7144 w 28575"/>
                  <a:gd name="connsiteY4" fmla="*/ 140494 h 142875"/>
                  <a:gd name="connsiteX5" fmla="*/ 22384 w 28575"/>
                  <a:gd name="connsiteY5" fmla="*/ 714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5" h="142875">
                    <a:moveTo>
                      <a:pt x="22384" y="7144"/>
                    </a:moveTo>
                    <a:cubicBezTo>
                      <a:pt x="23336" y="8096"/>
                      <a:pt x="24289" y="9049"/>
                      <a:pt x="26194" y="10001"/>
                    </a:cubicBezTo>
                    <a:cubicBezTo>
                      <a:pt x="20479" y="49054"/>
                      <a:pt x="12859" y="88106"/>
                      <a:pt x="12859" y="128111"/>
                    </a:cubicBezTo>
                    <a:cubicBezTo>
                      <a:pt x="12859" y="132874"/>
                      <a:pt x="10954" y="138589"/>
                      <a:pt x="10001" y="143351"/>
                    </a:cubicBezTo>
                    <a:cubicBezTo>
                      <a:pt x="9049" y="142399"/>
                      <a:pt x="8096" y="141446"/>
                      <a:pt x="7144" y="140494"/>
                    </a:cubicBezTo>
                    <a:cubicBezTo>
                      <a:pt x="10001" y="95726"/>
                      <a:pt x="13811" y="50959"/>
                      <a:pt x="22384" y="71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59">
                <a:extLst>
                  <a:ext uri="{FF2B5EF4-FFF2-40B4-BE49-F238E27FC236}">
                    <a16:creationId xmlns:a16="http://schemas.microsoft.com/office/drawing/2014/main" id="{CB52C4DE-CD6C-D04F-88FB-A298ED99E385}"/>
                  </a:ext>
                </a:extLst>
              </p:cNvPr>
              <p:cNvSpPr/>
              <p:nvPr/>
            </p:nvSpPr>
            <p:spPr>
              <a:xfrm>
                <a:off x="5526881" y="1403147"/>
                <a:ext cx="76200" cy="19050"/>
              </a:xfrm>
              <a:custGeom>
                <a:avLst/>
                <a:gdLst>
                  <a:gd name="connsiteX0" fmla="*/ 69056 w 76200"/>
                  <a:gd name="connsiteY0" fmla="*/ 8457 h 19050"/>
                  <a:gd name="connsiteX1" fmla="*/ 7144 w 76200"/>
                  <a:gd name="connsiteY1" fmla="*/ 13219 h 19050"/>
                  <a:gd name="connsiteX2" fmla="*/ 69056 w 76200"/>
                  <a:gd name="connsiteY2" fmla="*/ 845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9050">
                    <a:moveTo>
                      <a:pt x="69056" y="8457"/>
                    </a:moveTo>
                    <a:cubicBezTo>
                      <a:pt x="48101" y="8457"/>
                      <a:pt x="28099" y="14172"/>
                      <a:pt x="7144" y="13219"/>
                    </a:cubicBezTo>
                    <a:cubicBezTo>
                      <a:pt x="27146" y="7504"/>
                      <a:pt x="48101" y="5599"/>
                      <a:pt x="69056" y="8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0">
                <a:extLst>
                  <a:ext uri="{FF2B5EF4-FFF2-40B4-BE49-F238E27FC236}">
                    <a16:creationId xmlns:a16="http://schemas.microsoft.com/office/drawing/2014/main" id="{4584683A-5754-9544-BA04-0F0A991A6D8A}"/>
                  </a:ext>
                </a:extLst>
              </p:cNvPr>
              <p:cNvSpPr/>
              <p:nvPr/>
            </p:nvSpPr>
            <p:spPr>
              <a:xfrm>
                <a:off x="5547677" y="5119211"/>
                <a:ext cx="323850" cy="161925"/>
              </a:xfrm>
              <a:custGeom>
                <a:avLst/>
                <a:gdLst>
                  <a:gd name="connsiteX0" fmla="*/ 121602 w 323850"/>
                  <a:gd name="connsiteY0" fmla="*/ 7144 h 161925"/>
                  <a:gd name="connsiteX1" fmla="*/ 279717 w 323850"/>
                  <a:gd name="connsiteY1" fmla="*/ 48101 h 161925"/>
                  <a:gd name="connsiteX2" fmla="*/ 316865 w 323850"/>
                  <a:gd name="connsiteY2" fmla="*/ 83344 h 161925"/>
                  <a:gd name="connsiteX3" fmla="*/ 311150 w 323850"/>
                  <a:gd name="connsiteY3" fmla="*/ 130016 h 161925"/>
                  <a:gd name="connsiteX4" fmla="*/ 274955 w 323850"/>
                  <a:gd name="connsiteY4" fmla="*/ 150019 h 161925"/>
                  <a:gd name="connsiteX5" fmla="*/ 33020 w 323850"/>
                  <a:gd name="connsiteY5" fmla="*/ 106204 h 161925"/>
                  <a:gd name="connsiteX6" fmla="*/ 24447 w 323850"/>
                  <a:gd name="connsiteY6" fmla="*/ 98584 h 161925"/>
                  <a:gd name="connsiteX7" fmla="*/ 39687 w 323850"/>
                  <a:gd name="connsiteY7" fmla="*/ 22384 h 161925"/>
                  <a:gd name="connsiteX8" fmla="*/ 121602 w 323850"/>
                  <a:gd name="connsiteY8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850" h="161925">
                    <a:moveTo>
                      <a:pt x="121602" y="7144"/>
                    </a:moveTo>
                    <a:cubicBezTo>
                      <a:pt x="177800" y="8096"/>
                      <a:pt x="231140" y="18574"/>
                      <a:pt x="279717" y="48101"/>
                    </a:cubicBezTo>
                    <a:cubicBezTo>
                      <a:pt x="294957" y="56674"/>
                      <a:pt x="308292" y="67151"/>
                      <a:pt x="316865" y="83344"/>
                    </a:cubicBezTo>
                    <a:cubicBezTo>
                      <a:pt x="327342" y="100489"/>
                      <a:pt x="325437" y="115729"/>
                      <a:pt x="311150" y="130016"/>
                    </a:cubicBezTo>
                    <a:cubicBezTo>
                      <a:pt x="300672" y="140494"/>
                      <a:pt x="288290" y="147161"/>
                      <a:pt x="274955" y="150019"/>
                    </a:cubicBezTo>
                    <a:cubicBezTo>
                      <a:pt x="188277" y="170974"/>
                      <a:pt x="107315" y="157639"/>
                      <a:pt x="33020" y="106204"/>
                    </a:cubicBezTo>
                    <a:cubicBezTo>
                      <a:pt x="30162" y="104299"/>
                      <a:pt x="27305" y="101441"/>
                      <a:pt x="24447" y="98584"/>
                    </a:cubicBezTo>
                    <a:cubicBezTo>
                      <a:pt x="-3175" y="70009"/>
                      <a:pt x="2540" y="38576"/>
                      <a:pt x="39687" y="22384"/>
                    </a:cubicBezTo>
                    <a:cubicBezTo>
                      <a:pt x="65405" y="10954"/>
                      <a:pt x="93027" y="7144"/>
                      <a:pt x="121602" y="714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9E6ABB5-A3EE-714A-A6CC-EC7997AFB20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322407" y="3518919"/>
              <a:ext cx="1332573" cy="71796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935BC527-5EC4-0F4B-BB83-0DB25CBAFAA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681645" y="4598197"/>
              <a:ext cx="994231" cy="535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Freeform 35">
            <a:extLst>
              <a:ext uri="{FF2B5EF4-FFF2-40B4-BE49-F238E27FC236}">
                <a16:creationId xmlns:a16="http://schemas.microsoft.com/office/drawing/2014/main" id="{CC6CB815-9FB7-CC43-98D9-343F9DED5294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2911955" y="2584846"/>
            <a:ext cx="5501748" cy="981635"/>
          </a:xfrm>
          <a:custGeom>
            <a:avLst/>
            <a:gdLst>
              <a:gd name="T0" fmla="*/ 5769 w 5770"/>
              <a:gd name="T1" fmla="*/ 0 h 966"/>
              <a:gd name="T2" fmla="*/ 5567 w 5770"/>
              <a:gd name="T3" fmla="*/ 483 h 966"/>
              <a:gd name="T4" fmla="*/ 5769 w 5770"/>
              <a:gd name="T5" fmla="*/ 965 h 966"/>
              <a:gd name="T6" fmla="*/ 0 w 5770"/>
              <a:gd name="T7" fmla="*/ 965 h 966"/>
              <a:gd name="T8" fmla="*/ 201 w 5770"/>
              <a:gd name="T9" fmla="*/ 483 h 966"/>
              <a:gd name="T10" fmla="*/ 0 w 5770"/>
              <a:gd name="T11" fmla="*/ 0 h 966"/>
              <a:gd name="T12" fmla="*/ 5769 w 5770"/>
              <a:gd name="T13" fmla="*/ 0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70" h="966">
                <a:moveTo>
                  <a:pt x="5769" y="0"/>
                </a:moveTo>
                <a:lnTo>
                  <a:pt x="5567" y="483"/>
                </a:lnTo>
                <a:lnTo>
                  <a:pt x="5769" y="965"/>
                </a:lnTo>
                <a:lnTo>
                  <a:pt x="0" y="965"/>
                </a:lnTo>
                <a:lnTo>
                  <a:pt x="201" y="483"/>
                </a:lnTo>
                <a:lnTo>
                  <a:pt x="0" y="0"/>
                </a:lnTo>
                <a:lnTo>
                  <a:pt x="5769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139EA1-2CD7-7B43-967B-71A0F4142134}"/>
              </a:ext>
            </a:extLst>
          </p:cNvPr>
          <p:cNvSpPr/>
          <p:nvPr/>
        </p:nvSpPr>
        <p:spPr>
          <a:xfrm>
            <a:off x="3368919" y="2597795"/>
            <a:ext cx="46048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Raleway SemiBold" panose="020B0503030101060003" pitchFamily="34" charset="77"/>
                <a:ea typeface="Nunito Bold" charset="0"/>
                <a:cs typeface="Arima Madurai Semi" pitchFamily="2" charset="77"/>
              </a:rPr>
              <a:t>Thank you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896442-0F82-A44E-86E7-BFF450D7664A}"/>
              </a:ext>
            </a:extLst>
          </p:cNvPr>
          <p:cNvSpPr txBox="1"/>
          <p:nvPr/>
        </p:nvSpPr>
        <p:spPr>
          <a:xfrm>
            <a:off x="5052616" y="4859380"/>
            <a:ext cx="20867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Q&amp;A</a:t>
            </a:r>
          </a:p>
        </p:txBody>
      </p:sp>
      <p:sp>
        <p:nvSpPr>
          <p:cNvPr id="66" name="Date Placeholder 65">
            <a:extLst>
              <a:ext uri="{FF2B5EF4-FFF2-40B4-BE49-F238E27FC236}">
                <a16:creationId xmlns:a16="http://schemas.microsoft.com/office/drawing/2014/main" id="{C61620FF-5484-6F45-9C2F-688999A1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A9AF-951A-6F48-AEDC-6F57AB7B4D89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BD73B6AB-4156-8547-BEDC-760E1017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61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5">
            <a:extLst>
              <a:ext uri="{FF2B5EF4-FFF2-40B4-BE49-F238E27FC236}">
                <a16:creationId xmlns:a16="http://schemas.microsoft.com/office/drawing/2014/main" id="{D885CA8B-AB34-2040-BA52-089D3B8ACF5E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139390" y="2814918"/>
            <a:ext cx="5501748" cy="981635"/>
          </a:xfrm>
          <a:custGeom>
            <a:avLst/>
            <a:gdLst>
              <a:gd name="T0" fmla="*/ 5769 w 5770"/>
              <a:gd name="T1" fmla="*/ 0 h 966"/>
              <a:gd name="T2" fmla="*/ 5567 w 5770"/>
              <a:gd name="T3" fmla="*/ 483 h 966"/>
              <a:gd name="T4" fmla="*/ 5769 w 5770"/>
              <a:gd name="T5" fmla="*/ 965 h 966"/>
              <a:gd name="T6" fmla="*/ 0 w 5770"/>
              <a:gd name="T7" fmla="*/ 965 h 966"/>
              <a:gd name="T8" fmla="*/ 201 w 5770"/>
              <a:gd name="T9" fmla="*/ 483 h 966"/>
              <a:gd name="T10" fmla="*/ 0 w 5770"/>
              <a:gd name="T11" fmla="*/ 0 h 966"/>
              <a:gd name="T12" fmla="*/ 5769 w 5770"/>
              <a:gd name="T13" fmla="*/ 0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70" h="966">
                <a:moveTo>
                  <a:pt x="5769" y="0"/>
                </a:moveTo>
                <a:lnTo>
                  <a:pt x="5567" y="483"/>
                </a:lnTo>
                <a:lnTo>
                  <a:pt x="5769" y="965"/>
                </a:lnTo>
                <a:lnTo>
                  <a:pt x="0" y="965"/>
                </a:lnTo>
                <a:lnTo>
                  <a:pt x="201" y="483"/>
                </a:lnTo>
                <a:lnTo>
                  <a:pt x="0" y="0"/>
                </a:lnTo>
                <a:lnTo>
                  <a:pt x="5769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6096000" y="4207286"/>
            <a:ext cx="5515170" cy="13914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Một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số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câu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trả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lời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dự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đoán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giáo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phản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biện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sẽ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hỏi</a:t>
            </a:r>
            <a:r>
              <a:rPr lang="en-US" sz="2200" dirty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dirty="0" err="1" smtClean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tới</a:t>
            </a:r>
            <a:endParaRPr lang="en-US" sz="2200" dirty="0" smtClean="0">
              <a:latin typeface="Raleway" panose="020B0503030101060003" pitchFamily="34" charset="77"/>
              <a:ea typeface="Lato Light" panose="020F0502020204030203" pitchFamily="34" charset="0"/>
              <a:cs typeface="Abhaya Libre" panose="02000603000000000000" pitchFamily="2" charset="77"/>
            </a:endParaRPr>
          </a:p>
          <a:p>
            <a:pPr algn="ctr">
              <a:lnSpc>
                <a:spcPts val="3500"/>
              </a:lnSpc>
            </a:pPr>
            <a:r>
              <a:rPr lang="en-US" sz="2200" dirty="0" smtClean="0">
                <a:latin typeface="Raleway" panose="020B0503030101060003" pitchFamily="34" charset="77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200" b="1" dirty="0" smtClean="0">
                <a:solidFill>
                  <a:schemeClr val="accent1"/>
                </a:solidFill>
                <a:latin typeface="Raleway SemiBold" panose="020B0503030101060003" pitchFamily="34" charset="77"/>
                <a:ea typeface="Lato Light" panose="020F0502020204030203" pitchFamily="34" charset="0"/>
                <a:cs typeface="Abhaya Libre SemiBold" panose="02000603000000000000" pitchFamily="2" charset="77"/>
              </a:rPr>
              <a:t>@username</a:t>
            </a:r>
            <a:endParaRPr lang="en-US" sz="2200" b="1" dirty="0">
              <a:solidFill>
                <a:schemeClr val="accent1"/>
              </a:solidFill>
              <a:latin typeface="Raleway SemiBold" panose="020B0503030101060003" pitchFamily="34" charset="77"/>
              <a:ea typeface="Lato Light" panose="020F0502020204030203" pitchFamily="34" charset="0"/>
              <a:cs typeface="Abhaya Libre SemiBold" panose="02000603000000000000" pitchFamily="2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385F6D-F4D7-8C47-880B-7098554FE6B7}"/>
              </a:ext>
            </a:extLst>
          </p:cNvPr>
          <p:cNvGrpSpPr/>
          <p:nvPr/>
        </p:nvGrpSpPr>
        <p:grpSpPr>
          <a:xfrm>
            <a:off x="6361167" y="1290917"/>
            <a:ext cx="5012463" cy="995082"/>
            <a:chOff x="6253591" y="1627094"/>
            <a:chExt cx="5012463" cy="995082"/>
          </a:xfrm>
        </p:grpSpPr>
        <p:sp>
          <p:nvSpPr>
            <p:cNvPr id="7" name="Freeform 35">
              <a:extLst>
                <a:ext uri="{FF2B5EF4-FFF2-40B4-BE49-F238E27FC236}">
                  <a16:creationId xmlns:a16="http://schemas.microsoft.com/office/drawing/2014/main" id="{D6BF7007-D29D-AC43-90BC-F42142D73D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6253591" y="1640541"/>
              <a:ext cx="5012463" cy="981635"/>
            </a:xfrm>
            <a:custGeom>
              <a:avLst/>
              <a:gdLst>
                <a:gd name="T0" fmla="*/ 5769 w 5770"/>
                <a:gd name="T1" fmla="*/ 0 h 966"/>
                <a:gd name="T2" fmla="*/ 5567 w 5770"/>
                <a:gd name="T3" fmla="*/ 483 h 966"/>
                <a:gd name="T4" fmla="*/ 5769 w 5770"/>
                <a:gd name="T5" fmla="*/ 965 h 966"/>
                <a:gd name="T6" fmla="*/ 0 w 5770"/>
                <a:gd name="T7" fmla="*/ 965 h 966"/>
                <a:gd name="T8" fmla="*/ 201 w 5770"/>
                <a:gd name="T9" fmla="*/ 483 h 966"/>
                <a:gd name="T10" fmla="*/ 0 w 5770"/>
                <a:gd name="T11" fmla="*/ 0 h 966"/>
                <a:gd name="T12" fmla="*/ 5769 w 5770"/>
                <a:gd name="T13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70" h="966">
                  <a:moveTo>
                    <a:pt x="5769" y="0"/>
                  </a:moveTo>
                  <a:lnTo>
                    <a:pt x="5567" y="483"/>
                  </a:lnTo>
                  <a:lnTo>
                    <a:pt x="5769" y="965"/>
                  </a:lnTo>
                  <a:lnTo>
                    <a:pt x="0" y="965"/>
                  </a:lnTo>
                  <a:lnTo>
                    <a:pt x="201" y="483"/>
                  </a:lnTo>
                  <a:lnTo>
                    <a:pt x="0" y="0"/>
                  </a:lnTo>
                  <a:lnTo>
                    <a:pt x="5769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6D8D1-D5C8-5140-87BB-096E09CEC541}"/>
                </a:ext>
              </a:extLst>
            </p:cNvPr>
            <p:cNvSpPr txBox="1"/>
            <p:nvPr/>
          </p:nvSpPr>
          <p:spPr>
            <a:xfrm>
              <a:off x="7128248" y="1627094"/>
              <a:ext cx="3263153" cy="979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5400" b="1" dirty="0">
                  <a:solidFill>
                    <a:schemeClr val="bg2"/>
                  </a:solidFill>
                  <a:latin typeface="Raleway SemiBold" panose="020B0503030101060003" pitchFamily="34" charset="77"/>
                  <a:ea typeface="Nunito Bold" charset="0"/>
                  <a:cs typeface="Arima Madurai Semi" pitchFamily="2" charset="77"/>
                </a:rPr>
                <a:t>Hello!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12EA354-F2C3-1F4D-83F8-3AE7E45105AD}"/>
              </a:ext>
            </a:extLst>
          </p:cNvPr>
          <p:cNvSpPr/>
          <p:nvPr/>
        </p:nvSpPr>
        <p:spPr>
          <a:xfrm>
            <a:off x="7624219" y="2827473"/>
            <a:ext cx="25330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  <a:latin typeface="Raleway SemiBold" panose="020B0503030101060003" pitchFamily="34" charset="77"/>
                <a:ea typeface="Nunito Bold" charset="0"/>
                <a:cs typeface="Arima Madurai Semi" pitchFamily="2" charset="77"/>
              </a:rPr>
              <a:t>I am </a:t>
            </a:r>
            <a:r>
              <a:rPr lang="en-US" sz="5400" b="1" dirty="0" err="1">
                <a:solidFill>
                  <a:schemeClr val="bg2"/>
                </a:solidFill>
                <a:latin typeface="Raleway SemiBold" panose="020B0503030101060003" pitchFamily="34" charset="77"/>
                <a:ea typeface="Nunito Bold" charset="0"/>
                <a:cs typeface="Arima Madurai Semi" pitchFamily="2" charset="77"/>
              </a:rPr>
              <a:t>Vy</a:t>
            </a:r>
            <a:endParaRPr lang="es-ES_tradnl" sz="540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658E8B8-B28C-054C-ACF2-3C5AE2FCA7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C3A73-6C5C-394F-82B2-4FCC7F026A6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04F1152-F5F9-794F-A36B-20AB71D698FE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57C8E-DE11-B943-AFAA-65794524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06135FD-3722-794D-9C6A-652566EE6DAE}"/>
              </a:ext>
            </a:extLst>
          </p:cNvPr>
          <p:cNvSpPr txBox="1"/>
          <p:nvPr/>
        </p:nvSpPr>
        <p:spPr>
          <a:xfrm>
            <a:off x="6001335" y="4247524"/>
            <a:ext cx="4276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A0BF4F-1078-5C49-A1FC-E3EA37F6F163}"/>
              </a:ext>
            </a:extLst>
          </p:cNvPr>
          <p:cNvSpPr>
            <a:spLocks/>
          </p:cNvSpPr>
          <p:nvPr/>
        </p:nvSpPr>
        <p:spPr bwMode="auto">
          <a:xfrm>
            <a:off x="1546286" y="591208"/>
            <a:ext cx="55451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4000" b="1" dirty="0" err="1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  <a:sym typeface="Bebas Neue" charset="0"/>
              </a:rPr>
              <a:t>Nội</a:t>
            </a:r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  <a:sym typeface="Bebas Neue" charset="0"/>
              </a:rPr>
              <a:t> dung</a:t>
            </a:r>
            <a:endParaRPr lang="en-US" sz="4000" b="1" dirty="0">
              <a:solidFill>
                <a:schemeClr val="accent2"/>
              </a:solidFill>
              <a:latin typeface="Calibri" panose="020F0502020204030204" pitchFamily="34" charset="0"/>
              <a:ea typeface="Roboto" charset="0"/>
              <a:cs typeface="Calibri" panose="020F0502020204030204" pitchFamily="34" charset="0"/>
              <a:sym typeface="Bebas Neue" charset="0"/>
            </a:endParaRPr>
          </a:p>
        </p:txBody>
      </p:sp>
      <p:sp>
        <p:nvSpPr>
          <p:cNvPr id="37" name="Freeform 134">
            <a:extLst>
              <a:ext uri="{FF2B5EF4-FFF2-40B4-BE49-F238E27FC236}">
                <a16:creationId xmlns:a16="http://schemas.microsoft.com/office/drawing/2014/main" id="{BB6ADFC7-A434-5042-9612-F55BB49750C6}"/>
              </a:ext>
            </a:extLst>
          </p:cNvPr>
          <p:cNvSpPr>
            <a:spLocks/>
          </p:cNvSpPr>
          <p:nvPr/>
        </p:nvSpPr>
        <p:spPr bwMode="auto">
          <a:xfrm>
            <a:off x="2238113" y="4686625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rgbClr val="B5B2B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A4D245-967D-E349-83C9-27C461C6FA75}"/>
              </a:ext>
            </a:extLst>
          </p:cNvPr>
          <p:cNvCxnSpPr/>
          <p:nvPr/>
        </p:nvCxnSpPr>
        <p:spPr>
          <a:xfrm>
            <a:off x="2652167" y="3752764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B7C4F4-849E-3041-9D7A-CB82596259EA}"/>
              </a:ext>
            </a:extLst>
          </p:cNvPr>
          <p:cNvCxnSpPr>
            <a:cxnSpLocks/>
          </p:cNvCxnSpPr>
          <p:nvPr/>
        </p:nvCxnSpPr>
        <p:spPr>
          <a:xfrm>
            <a:off x="3654173" y="4601468"/>
            <a:ext cx="2014090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2E6AF5-F0D3-8C4C-AC89-7100A20EE064}"/>
              </a:ext>
            </a:extLst>
          </p:cNvPr>
          <p:cNvCxnSpPr/>
          <p:nvPr/>
        </p:nvCxnSpPr>
        <p:spPr>
          <a:xfrm>
            <a:off x="2472665" y="2050700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A0D55D-C3D6-704B-AF4B-4254A99A770C}"/>
              </a:ext>
            </a:extLst>
          </p:cNvPr>
          <p:cNvCxnSpPr>
            <a:cxnSpLocks/>
          </p:cNvCxnSpPr>
          <p:nvPr/>
        </p:nvCxnSpPr>
        <p:spPr>
          <a:xfrm>
            <a:off x="3654173" y="2873256"/>
            <a:ext cx="1903156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6">
            <a:extLst>
              <a:ext uri="{FF2B5EF4-FFF2-40B4-BE49-F238E27FC236}">
                <a16:creationId xmlns:a16="http://schemas.microsoft.com/office/drawing/2014/main" id="{27778A3C-15D5-674A-8BC6-7F8ED149D279}"/>
              </a:ext>
            </a:extLst>
          </p:cNvPr>
          <p:cNvSpPr>
            <a:spLocks/>
          </p:cNvSpPr>
          <p:nvPr/>
        </p:nvSpPr>
        <p:spPr bwMode="auto">
          <a:xfrm>
            <a:off x="5384001" y="2733465"/>
            <a:ext cx="290437" cy="291231"/>
          </a:xfrm>
          <a:custGeom>
            <a:avLst/>
            <a:gdLst>
              <a:gd name="T0" fmla="*/ 209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09 w 418"/>
              <a:gd name="T9" fmla="*/ 418 h 418"/>
              <a:gd name="T10" fmla="*/ 418 w 418"/>
              <a:gd name="T11" fmla="*/ 209 h 418"/>
              <a:gd name="T12" fmla="*/ 209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09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020FA7CE-3C85-824E-823F-E51562B1BA61}"/>
              </a:ext>
            </a:extLst>
          </p:cNvPr>
          <p:cNvSpPr>
            <a:spLocks/>
          </p:cNvSpPr>
          <p:nvPr/>
        </p:nvSpPr>
        <p:spPr bwMode="auto">
          <a:xfrm>
            <a:off x="5377826" y="1899718"/>
            <a:ext cx="290437" cy="292024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10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10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1"/>
                  <a:pt x="0" y="210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10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53" name="Freeform 124">
            <a:extLst>
              <a:ext uri="{FF2B5EF4-FFF2-40B4-BE49-F238E27FC236}">
                <a16:creationId xmlns:a16="http://schemas.microsoft.com/office/drawing/2014/main" id="{41F9501F-26F5-C841-9DA6-E07EAA41CCBC}"/>
              </a:ext>
            </a:extLst>
          </p:cNvPr>
          <p:cNvSpPr>
            <a:spLocks/>
          </p:cNvSpPr>
          <p:nvPr/>
        </p:nvSpPr>
        <p:spPr bwMode="auto">
          <a:xfrm>
            <a:off x="5379158" y="4443731"/>
            <a:ext cx="290437" cy="291231"/>
          </a:xfrm>
          <a:custGeom>
            <a:avLst/>
            <a:gdLst>
              <a:gd name="T0" fmla="*/ 210 w 418"/>
              <a:gd name="T1" fmla="*/ 0 h 418"/>
              <a:gd name="T2" fmla="*/ 2 w 418"/>
              <a:gd name="T3" fmla="*/ 183 h 418"/>
              <a:gd name="T4" fmla="*/ 0 w 418"/>
              <a:gd name="T5" fmla="*/ 209 h 418"/>
              <a:gd name="T6" fmla="*/ 2 w 418"/>
              <a:gd name="T7" fmla="*/ 236 h 418"/>
              <a:gd name="T8" fmla="*/ 210 w 418"/>
              <a:gd name="T9" fmla="*/ 418 h 418"/>
              <a:gd name="T10" fmla="*/ 418 w 418"/>
              <a:gd name="T11" fmla="*/ 209 h 418"/>
              <a:gd name="T12" fmla="*/ 210 w 418"/>
              <a:gd name="T13" fmla="*/ 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8">
                <a:moveTo>
                  <a:pt x="210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1"/>
                  <a:pt x="0" y="200"/>
                  <a:pt x="0" y="209"/>
                </a:cubicBezTo>
                <a:cubicBezTo>
                  <a:pt x="0" y="218"/>
                  <a:pt x="1" y="227"/>
                  <a:pt x="2" y="236"/>
                </a:cubicBezTo>
                <a:cubicBezTo>
                  <a:pt x="15" y="339"/>
                  <a:pt x="103" y="418"/>
                  <a:pt x="210" y="418"/>
                </a:cubicBezTo>
                <a:cubicBezTo>
                  <a:pt x="325" y="418"/>
                  <a:pt x="418" y="325"/>
                  <a:pt x="418" y="209"/>
                </a:cubicBezTo>
                <a:cubicBezTo>
                  <a:pt x="418" y="94"/>
                  <a:pt x="325" y="0"/>
                  <a:pt x="21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54" name="Freeform 128">
            <a:extLst>
              <a:ext uri="{FF2B5EF4-FFF2-40B4-BE49-F238E27FC236}">
                <a16:creationId xmlns:a16="http://schemas.microsoft.com/office/drawing/2014/main" id="{626CDDE1-8EEB-C740-8711-6F43B81FD5C0}"/>
              </a:ext>
            </a:extLst>
          </p:cNvPr>
          <p:cNvSpPr>
            <a:spLocks/>
          </p:cNvSpPr>
          <p:nvPr/>
        </p:nvSpPr>
        <p:spPr bwMode="auto">
          <a:xfrm>
            <a:off x="5384001" y="3607561"/>
            <a:ext cx="290437" cy="291231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09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09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0"/>
                  <a:pt x="0" y="209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56" name="Freeform 132">
            <a:extLst>
              <a:ext uri="{FF2B5EF4-FFF2-40B4-BE49-F238E27FC236}">
                <a16:creationId xmlns:a16="http://schemas.microsoft.com/office/drawing/2014/main" id="{2013F928-9E0E-E44D-9413-A9A09DE49F4B}"/>
              </a:ext>
            </a:extLst>
          </p:cNvPr>
          <p:cNvSpPr>
            <a:spLocks/>
          </p:cNvSpPr>
          <p:nvPr/>
        </p:nvSpPr>
        <p:spPr bwMode="auto">
          <a:xfrm>
            <a:off x="2160233" y="3636720"/>
            <a:ext cx="845259" cy="829478"/>
          </a:xfrm>
          <a:custGeom>
            <a:avLst/>
            <a:gdLst>
              <a:gd name="T0" fmla="*/ 101 w 1406"/>
              <a:gd name="T1" fmla="*/ 107 h 1378"/>
              <a:gd name="T2" fmla="*/ 470 w 1406"/>
              <a:gd name="T3" fmla="*/ 101 h 1378"/>
              <a:gd name="T4" fmla="*/ 1300 w 1406"/>
              <a:gd name="T5" fmla="*/ 902 h 1378"/>
              <a:gd name="T6" fmla="*/ 1306 w 1406"/>
              <a:gd name="T7" fmla="*/ 1271 h 1378"/>
              <a:gd name="T8" fmla="*/ 937 w 1406"/>
              <a:gd name="T9" fmla="*/ 1277 h 1378"/>
              <a:gd name="T10" fmla="*/ 107 w 1406"/>
              <a:gd name="T11" fmla="*/ 476 h 1378"/>
              <a:gd name="T12" fmla="*/ 101 w 1406"/>
              <a:gd name="T13" fmla="*/ 107 h 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8">
                <a:moveTo>
                  <a:pt x="101" y="107"/>
                </a:moveTo>
                <a:cubicBezTo>
                  <a:pt x="201" y="3"/>
                  <a:pt x="366" y="0"/>
                  <a:pt x="470" y="101"/>
                </a:cubicBezTo>
                <a:cubicBezTo>
                  <a:pt x="1300" y="902"/>
                  <a:pt x="1300" y="902"/>
                  <a:pt x="1300" y="902"/>
                </a:cubicBezTo>
                <a:cubicBezTo>
                  <a:pt x="1403" y="1002"/>
                  <a:pt x="1406" y="1167"/>
                  <a:pt x="1306" y="1271"/>
                </a:cubicBezTo>
                <a:cubicBezTo>
                  <a:pt x="1206" y="1375"/>
                  <a:pt x="1040" y="1378"/>
                  <a:pt x="937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6"/>
                  <a:pt x="0" y="210"/>
                  <a:pt x="101" y="1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57" name="Freeform 133">
            <a:extLst>
              <a:ext uri="{FF2B5EF4-FFF2-40B4-BE49-F238E27FC236}">
                <a16:creationId xmlns:a16="http://schemas.microsoft.com/office/drawing/2014/main" id="{12C3824B-1F4E-464B-AFD4-7F19C32565DA}"/>
              </a:ext>
            </a:extLst>
          </p:cNvPr>
          <p:cNvSpPr>
            <a:spLocks/>
          </p:cNvSpPr>
          <p:nvPr/>
        </p:nvSpPr>
        <p:spPr bwMode="auto">
          <a:xfrm>
            <a:off x="2305782" y="2107543"/>
            <a:ext cx="845259" cy="828792"/>
          </a:xfrm>
          <a:custGeom>
            <a:avLst/>
            <a:gdLst>
              <a:gd name="T0" fmla="*/ 100 w 1406"/>
              <a:gd name="T1" fmla="*/ 106 h 1377"/>
              <a:gd name="T2" fmla="*/ 470 w 1406"/>
              <a:gd name="T3" fmla="*/ 100 h 1377"/>
              <a:gd name="T4" fmla="*/ 1299 w 1406"/>
              <a:gd name="T5" fmla="*/ 901 h 1377"/>
              <a:gd name="T6" fmla="*/ 1305 w 1406"/>
              <a:gd name="T7" fmla="*/ 1271 h 1377"/>
              <a:gd name="T8" fmla="*/ 936 w 1406"/>
              <a:gd name="T9" fmla="*/ 1277 h 1377"/>
              <a:gd name="T10" fmla="*/ 107 w 1406"/>
              <a:gd name="T11" fmla="*/ 476 h 1377"/>
              <a:gd name="T12" fmla="*/ 100 w 1406"/>
              <a:gd name="T13" fmla="*/ 10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7">
                <a:moveTo>
                  <a:pt x="100" y="106"/>
                </a:moveTo>
                <a:cubicBezTo>
                  <a:pt x="200" y="3"/>
                  <a:pt x="366" y="0"/>
                  <a:pt x="470" y="100"/>
                </a:cubicBezTo>
                <a:cubicBezTo>
                  <a:pt x="1299" y="901"/>
                  <a:pt x="1299" y="901"/>
                  <a:pt x="1299" y="901"/>
                </a:cubicBezTo>
                <a:cubicBezTo>
                  <a:pt x="1403" y="1002"/>
                  <a:pt x="1406" y="1167"/>
                  <a:pt x="1305" y="1271"/>
                </a:cubicBezTo>
                <a:cubicBezTo>
                  <a:pt x="1205" y="1374"/>
                  <a:pt x="1040" y="1377"/>
                  <a:pt x="936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5"/>
                  <a:pt x="0" y="210"/>
                  <a:pt x="100" y="10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58" name="Freeform 134">
            <a:extLst>
              <a:ext uri="{FF2B5EF4-FFF2-40B4-BE49-F238E27FC236}">
                <a16:creationId xmlns:a16="http://schemas.microsoft.com/office/drawing/2014/main" id="{4BEA83C5-661E-6444-9F38-3EDC44349A9E}"/>
              </a:ext>
            </a:extLst>
          </p:cNvPr>
          <p:cNvSpPr>
            <a:spLocks/>
          </p:cNvSpPr>
          <p:nvPr/>
        </p:nvSpPr>
        <p:spPr bwMode="auto">
          <a:xfrm>
            <a:off x="2325569" y="2832318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59" name="Freeform 137">
            <a:extLst>
              <a:ext uri="{FF2B5EF4-FFF2-40B4-BE49-F238E27FC236}">
                <a16:creationId xmlns:a16="http://schemas.microsoft.com/office/drawing/2014/main" id="{A0F69A9F-76A0-4346-B2B4-B1D66D8D0E45}"/>
              </a:ext>
            </a:extLst>
          </p:cNvPr>
          <p:cNvSpPr>
            <a:spLocks/>
          </p:cNvSpPr>
          <p:nvPr/>
        </p:nvSpPr>
        <p:spPr bwMode="auto">
          <a:xfrm>
            <a:off x="2369245" y="3864268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60" name="Freeform 138">
            <a:extLst>
              <a:ext uri="{FF2B5EF4-FFF2-40B4-BE49-F238E27FC236}">
                <a16:creationId xmlns:a16="http://schemas.microsoft.com/office/drawing/2014/main" id="{07A9F622-1DDE-0A42-88AA-F39AA5FEBE9D}"/>
              </a:ext>
            </a:extLst>
          </p:cNvPr>
          <p:cNvSpPr>
            <a:spLocks noEditPoints="1"/>
          </p:cNvSpPr>
          <p:nvPr/>
        </p:nvSpPr>
        <p:spPr bwMode="auto">
          <a:xfrm>
            <a:off x="2455005" y="3963751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62" name="Freeform 143">
            <a:extLst>
              <a:ext uri="{FF2B5EF4-FFF2-40B4-BE49-F238E27FC236}">
                <a16:creationId xmlns:a16="http://schemas.microsoft.com/office/drawing/2014/main" id="{1C2AED17-EA66-F046-B7F2-B4615E1D9C92}"/>
              </a:ext>
            </a:extLst>
          </p:cNvPr>
          <p:cNvSpPr>
            <a:spLocks/>
          </p:cNvSpPr>
          <p:nvPr/>
        </p:nvSpPr>
        <p:spPr bwMode="auto">
          <a:xfrm>
            <a:off x="2369245" y="2145352"/>
            <a:ext cx="1473027" cy="1474400"/>
          </a:xfrm>
          <a:custGeom>
            <a:avLst/>
            <a:gdLst>
              <a:gd name="T0" fmla="*/ 2350 w 2450"/>
              <a:gd name="T1" fmla="*/ 1043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3 h 2450"/>
              <a:gd name="T12" fmla="*/ 1043 w 2450"/>
              <a:gd name="T13" fmla="*/ 101 h 2450"/>
              <a:gd name="T14" fmla="*/ 1408 w 2450"/>
              <a:gd name="T15" fmla="*/ 101 h 2450"/>
              <a:gd name="T16" fmla="*/ 2350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3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3"/>
                </a:cubicBezTo>
                <a:cubicBezTo>
                  <a:pt x="1043" y="101"/>
                  <a:pt x="1043" y="101"/>
                  <a:pt x="1043" y="101"/>
                </a:cubicBezTo>
                <a:cubicBezTo>
                  <a:pt x="1144" y="0"/>
                  <a:pt x="1307" y="0"/>
                  <a:pt x="1408" y="101"/>
                </a:cubicBezTo>
                <a:lnTo>
                  <a:pt x="2350" y="10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63" name="Freeform 144">
            <a:extLst>
              <a:ext uri="{FF2B5EF4-FFF2-40B4-BE49-F238E27FC236}">
                <a16:creationId xmlns:a16="http://schemas.microsoft.com/office/drawing/2014/main" id="{68EF6043-E104-4540-BD02-67436DB7B194}"/>
              </a:ext>
            </a:extLst>
          </p:cNvPr>
          <p:cNvSpPr>
            <a:spLocks noEditPoints="1"/>
          </p:cNvSpPr>
          <p:nvPr/>
        </p:nvSpPr>
        <p:spPr bwMode="auto">
          <a:xfrm>
            <a:off x="2455691" y="2244835"/>
            <a:ext cx="1300820" cy="1275434"/>
          </a:xfrm>
          <a:custGeom>
            <a:avLst/>
            <a:gdLst>
              <a:gd name="T0" fmla="*/ 1082 w 2164"/>
              <a:gd name="T1" fmla="*/ 28 h 2119"/>
              <a:gd name="T2" fmla="*/ 1224 w 2164"/>
              <a:gd name="T3" fmla="*/ 86 h 2119"/>
              <a:gd name="T4" fmla="*/ 2056 w 2164"/>
              <a:gd name="T5" fmla="*/ 918 h 2119"/>
              <a:gd name="T6" fmla="*/ 2115 w 2164"/>
              <a:gd name="T7" fmla="*/ 1060 h 2119"/>
              <a:gd name="T8" fmla="*/ 2056 w 2164"/>
              <a:gd name="T9" fmla="*/ 1202 h 2119"/>
              <a:gd name="T10" fmla="*/ 1224 w 2164"/>
              <a:gd name="T11" fmla="*/ 2034 h 2119"/>
              <a:gd name="T12" fmla="*/ 1082 w 2164"/>
              <a:gd name="T13" fmla="*/ 2092 h 2119"/>
              <a:gd name="T14" fmla="*/ 940 w 2164"/>
              <a:gd name="T15" fmla="*/ 2034 h 2119"/>
              <a:gd name="T16" fmla="*/ 109 w 2164"/>
              <a:gd name="T17" fmla="*/ 1202 h 2119"/>
              <a:gd name="T18" fmla="*/ 50 w 2164"/>
              <a:gd name="T19" fmla="*/ 1060 h 2119"/>
              <a:gd name="T20" fmla="*/ 109 w 2164"/>
              <a:gd name="T21" fmla="*/ 918 h 2119"/>
              <a:gd name="T22" fmla="*/ 940 w 2164"/>
              <a:gd name="T23" fmla="*/ 86 h 2119"/>
              <a:gd name="T24" fmla="*/ 1082 w 2164"/>
              <a:gd name="T25" fmla="*/ 28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5 w 2164"/>
              <a:gd name="T41" fmla="*/ 1221 h 2119"/>
              <a:gd name="T42" fmla="*/ 2075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8"/>
                </a:moveTo>
                <a:cubicBezTo>
                  <a:pt x="1136" y="28"/>
                  <a:pt x="1186" y="49"/>
                  <a:pt x="1224" y="86"/>
                </a:cubicBezTo>
                <a:cubicBezTo>
                  <a:pt x="2056" y="918"/>
                  <a:pt x="2056" y="918"/>
                  <a:pt x="2056" y="918"/>
                </a:cubicBezTo>
                <a:cubicBezTo>
                  <a:pt x="2094" y="956"/>
                  <a:pt x="2115" y="1007"/>
                  <a:pt x="2115" y="1060"/>
                </a:cubicBezTo>
                <a:cubicBezTo>
                  <a:pt x="2115" y="1114"/>
                  <a:pt x="2094" y="1164"/>
                  <a:pt x="2056" y="1202"/>
                </a:cubicBezTo>
                <a:cubicBezTo>
                  <a:pt x="1224" y="2034"/>
                  <a:pt x="1224" y="2034"/>
                  <a:pt x="1224" y="2034"/>
                </a:cubicBezTo>
                <a:cubicBezTo>
                  <a:pt x="1186" y="2071"/>
                  <a:pt x="1136" y="2092"/>
                  <a:pt x="1082" y="2092"/>
                </a:cubicBezTo>
                <a:cubicBezTo>
                  <a:pt x="1029" y="2092"/>
                  <a:pt x="978" y="2071"/>
                  <a:pt x="940" y="2034"/>
                </a:cubicBezTo>
                <a:cubicBezTo>
                  <a:pt x="109" y="1202"/>
                  <a:pt x="109" y="1202"/>
                  <a:pt x="109" y="1202"/>
                </a:cubicBezTo>
                <a:cubicBezTo>
                  <a:pt x="71" y="1164"/>
                  <a:pt x="50" y="1114"/>
                  <a:pt x="50" y="1060"/>
                </a:cubicBezTo>
                <a:cubicBezTo>
                  <a:pt x="50" y="1006"/>
                  <a:pt x="71" y="956"/>
                  <a:pt x="109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9"/>
                  <a:pt x="1029" y="28"/>
                  <a:pt x="1082" y="28"/>
                </a:cubicBezTo>
                <a:moveTo>
                  <a:pt x="1082" y="0"/>
                </a:moveTo>
                <a:cubicBezTo>
                  <a:pt x="1024" y="0"/>
                  <a:pt x="966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6" y="2097"/>
                  <a:pt x="1024" y="2119"/>
                  <a:pt x="1082" y="2119"/>
                </a:cubicBezTo>
                <a:cubicBezTo>
                  <a:pt x="1141" y="2119"/>
                  <a:pt x="1199" y="2097"/>
                  <a:pt x="1243" y="2053"/>
                </a:cubicBezTo>
                <a:cubicBezTo>
                  <a:pt x="2075" y="1221"/>
                  <a:pt x="2075" y="1221"/>
                  <a:pt x="2075" y="1221"/>
                </a:cubicBezTo>
                <a:cubicBezTo>
                  <a:pt x="2164" y="1132"/>
                  <a:pt x="2164" y="988"/>
                  <a:pt x="2075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9" y="23"/>
                  <a:pt x="1141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64" name="Freeform 145">
            <a:extLst>
              <a:ext uri="{FF2B5EF4-FFF2-40B4-BE49-F238E27FC236}">
                <a16:creationId xmlns:a16="http://schemas.microsoft.com/office/drawing/2014/main" id="{EA5DF30E-8863-A347-A0F2-64846F59B2A6}"/>
              </a:ext>
            </a:extLst>
          </p:cNvPr>
          <p:cNvSpPr>
            <a:spLocks/>
          </p:cNvSpPr>
          <p:nvPr/>
        </p:nvSpPr>
        <p:spPr bwMode="auto">
          <a:xfrm>
            <a:off x="1513364" y="2993177"/>
            <a:ext cx="1472341" cy="1474400"/>
          </a:xfrm>
          <a:custGeom>
            <a:avLst/>
            <a:gdLst>
              <a:gd name="T0" fmla="*/ 2350 w 2450"/>
              <a:gd name="T1" fmla="*/ 1042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2 h 2450"/>
              <a:gd name="T12" fmla="*/ 1043 w 2450"/>
              <a:gd name="T13" fmla="*/ 100 h 2450"/>
              <a:gd name="T14" fmla="*/ 1408 w 2450"/>
              <a:gd name="T15" fmla="*/ 100 h 2450"/>
              <a:gd name="T16" fmla="*/ 2350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2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2"/>
                </a:cubicBezTo>
                <a:cubicBezTo>
                  <a:pt x="1043" y="100"/>
                  <a:pt x="1043" y="100"/>
                  <a:pt x="1043" y="100"/>
                </a:cubicBezTo>
                <a:cubicBezTo>
                  <a:pt x="1144" y="0"/>
                  <a:pt x="1307" y="0"/>
                  <a:pt x="1408" y="100"/>
                </a:cubicBezTo>
                <a:lnTo>
                  <a:pt x="2350" y="1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65" name="Freeform 146">
            <a:extLst>
              <a:ext uri="{FF2B5EF4-FFF2-40B4-BE49-F238E27FC236}">
                <a16:creationId xmlns:a16="http://schemas.microsoft.com/office/drawing/2014/main" id="{65C73E42-F3AC-8948-93B4-388B34BC5251}"/>
              </a:ext>
            </a:extLst>
          </p:cNvPr>
          <p:cNvSpPr>
            <a:spLocks noEditPoints="1"/>
          </p:cNvSpPr>
          <p:nvPr/>
        </p:nvSpPr>
        <p:spPr bwMode="auto">
          <a:xfrm>
            <a:off x="1604613" y="3084426"/>
            <a:ext cx="1289842" cy="1291901"/>
          </a:xfrm>
          <a:custGeom>
            <a:avLst/>
            <a:gdLst>
              <a:gd name="T0" fmla="*/ 1073 w 2146"/>
              <a:gd name="T1" fmla="*/ 2146 h 2146"/>
              <a:gd name="T2" fmla="*/ 903 w 2146"/>
              <a:gd name="T3" fmla="*/ 2075 h 2146"/>
              <a:gd name="T4" fmla="*/ 71 w 2146"/>
              <a:gd name="T5" fmla="*/ 1243 h 2146"/>
              <a:gd name="T6" fmla="*/ 0 w 2146"/>
              <a:gd name="T7" fmla="*/ 1073 h 2146"/>
              <a:gd name="T8" fmla="*/ 71 w 2146"/>
              <a:gd name="T9" fmla="*/ 902 h 2146"/>
              <a:gd name="T10" fmla="*/ 903 w 2146"/>
              <a:gd name="T11" fmla="*/ 70 h 2146"/>
              <a:gd name="T12" fmla="*/ 1073 w 2146"/>
              <a:gd name="T13" fmla="*/ 0 h 2146"/>
              <a:gd name="T14" fmla="*/ 1244 w 2146"/>
              <a:gd name="T15" fmla="*/ 70 h 2146"/>
              <a:gd name="T16" fmla="*/ 2076 w 2146"/>
              <a:gd name="T17" fmla="*/ 902 h 2146"/>
              <a:gd name="T18" fmla="*/ 2146 w 2146"/>
              <a:gd name="T19" fmla="*/ 1073 h 2146"/>
              <a:gd name="T20" fmla="*/ 2076 w 2146"/>
              <a:gd name="T21" fmla="*/ 1243 h 2146"/>
              <a:gd name="T22" fmla="*/ 1244 w 2146"/>
              <a:gd name="T23" fmla="*/ 2075 h 2146"/>
              <a:gd name="T24" fmla="*/ 1073 w 2146"/>
              <a:gd name="T25" fmla="*/ 2146 h 2146"/>
              <a:gd name="T26" fmla="*/ 1073 w 2146"/>
              <a:gd name="T27" fmla="*/ 27 h 2146"/>
              <a:gd name="T28" fmla="*/ 922 w 2146"/>
              <a:gd name="T29" fmla="*/ 89 h 2146"/>
              <a:gd name="T30" fmla="*/ 90 w 2146"/>
              <a:gd name="T31" fmla="*/ 921 h 2146"/>
              <a:gd name="T32" fmla="*/ 27 w 2146"/>
              <a:gd name="T33" fmla="*/ 1073 h 2146"/>
              <a:gd name="T34" fmla="*/ 90 w 2146"/>
              <a:gd name="T35" fmla="*/ 1224 h 2146"/>
              <a:gd name="T36" fmla="*/ 922 w 2146"/>
              <a:gd name="T37" fmla="*/ 2056 h 2146"/>
              <a:gd name="T38" fmla="*/ 1073 w 2146"/>
              <a:gd name="T39" fmla="*/ 2118 h 2146"/>
              <a:gd name="T40" fmla="*/ 1225 w 2146"/>
              <a:gd name="T41" fmla="*/ 2056 h 2146"/>
              <a:gd name="T42" fmla="*/ 2056 w 2146"/>
              <a:gd name="T43" fmla="*/ 1224 h 2146"/>
              <a:gd name="T44" fmla="*/ 2119 w 2146"/>
              <a:gd name="T45" fmla="*/ 1073 h 2146"/>
              <a:gd name="T46" fmla="*/ 2056 w 2146"/>
              <a:gd name="T47" fmla="*/ 921 h 2146"/>
              <a:gd name="T48" fmla="*/ 1225 w 2146"/>
              <a:gd name="T49" fmla="*/ 89 h 2146"/>
              <a:gd name="T50" fmla="*/ 1073 w 2146"/>
              <a:gd name="T51" fmla="*/ 27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6" h="2146">
                <a:moveTo>
                  <a:pt x="1073" y="2146"/>
                </a:moveTo>
                <a:cubicBezTo>
                  <a:pt x="1009" y="2146"/>
                  <a:pt x="948" y="2120"/>
                  <a:pt x="903" y="2075"/>
                </a:cubicBezTo>
                <a:cubicBezTo>
                  <a:pt x="71" y="1243"/>
                  <a:pt x="71" y="1243"/>
                  <a:pt x="71" y="1243"/>
                </a:cubicBezTo>
                <a:cubicBezTo>
                  <a:pt x="25" y="1198"/>
                  <a:pt x="0" y="1137"/>
                  <a:pt x="0" y="1073"/>
                </a:cubicBezTo>
                <a:cubicBezTo>
                  <a:pt x="0" y="1008"/>
                  <a:pt x="25" y="947"/>
                  <a:pt x="71" y="902"/>
                </a:cubicBezTo>
                <a:cubicBezTo>
                  <a:pt x="903" y="70"/>
                  <a:pt x="903" y="70"/>
                  <a:pt x="903" y="70"/>
                </a:cubicBezTo>
                <a:cubicBezTo>
                  <a:pt x="948" y="25"/>
                  <a:pt x="1009" y="0"/>
                  <a:pt x="1073" y="0"/>
                </a:cubicBezTo>
                <a:cubicBezTo>
                  <a:pt x="1138" y="0"/>
                  <a:pt x="1198" y="25"/>
                  <a:pt x="1244" y="70"/>
                </a:cubicBezTo>
                <a:cubicBezTo>
                  <a:pt x="2076" y="902"/>
                  <a:pt x="2076" y="902"/>
                  <a:pt x="2076" y="902"/>
                </a:cubicBezTo>
                <a:cubicBezTo>
                  <a:pt x="2121" y="947"/>
                  <a:pt x="2146" y="1008"/>
                  <a:pt x="2146" y="1073"/>
                </a:cubicBezTo>
                <a:cubicBezTo>
                  <a:pt x="2146" y="1137"/>
                  <a:pt x="2121" y="1198"/>
                  <a:pt x="2076" y="1243"/>
                </a:cubicBezTo>
                <a:cubicBezTo>
                  <a:pt x="1244" y="2075"/>
                  <a:pt x="1244" y="2075"/>
                  <a:pt x="1244" y="2075"/>
                </a:cubicBezTo>
                <a:cubicBezTo>
                  <a:pt x="1198" y="2120"/>
                  <a:pt x="1138" y="2146"/>
                  <a:pt x="1073" y="2146"/>
                </a:cubicBezTo>
                <a:close/>
                <a:moveTo>
                  <a:pt x="1073" y="27"/>
                </a:moveTo>
                <a:cubicBezTo>
                  <a:pt x="1016" y="27"/>
                  <a:pt x="962" y="49"/>
                  <a:pt x="922" y="89"/>
                </a:cubicBezTo>
                <a:cubicBezTo>
                  <a:pt x="90" y="921"/>
                  <a:pt x="90" y="921"/>
                  <a:pt x="90" y="921"/>
                </a:cubicBezTo>
                <a:cubicBezTo>
                  <a:pt x="50" y="962"/>
                  <a:pt x="27" y="1015"/>
                  <a:pt x="27" y="1073"/>
                </a:cubicBezTo>
                <a:cubicBezTo>
                  <a:pt x="27" y="1130"/>
                  <a:pt x="50" y="1183"/>
                  <a:pt x="90" y="1224"/>
                </a:cubicBezTo>
                <a:cubicBezTo>
                  <a:pt x="922" y="2056"/>
                  <a:pt x="922" y="2056"/>
                  <a:pt x="922" y="2056"/>
                </a:cubicBezTo>
                <a:cubicBezTo>
                  <a:pt x="962" y="2096"/>
                  <a:pt x="1016" y="2118"/>
                  <a:pt x="1073" y="2118"/>
                </a:cubicBezTo>
                <a:cubicBezTo>
                  <a:pt x="1131" y="2118"/>
                  <a:pt x="1184" y="2096"/>
                  <a:pt x="1225" y="2056"/>
                </a:cubicBezTo>
                <a:cubicBezTo>
                  <a:pt x="2056" y="1224"/>
                  <a:pt x="2056" y="1224"/>
                  <a:pt x="2056" y="1224"/>
                </a:cubicBezTo>
                <a:cubicBezTo>
                  <a:pt x="2097" y="1183"/>
                  <a:pt x="2119" y="1130"/>
                  <a:pt x="2119" y="1073"/>
                </a:cubicBezTo>
                <a:cubicBezTo>
                  <a:pt x="2119" y="1015"/>
                  <a:pt x="2097" y="962"/>
                  <a:pt x="2056" y="921"/>
                </a:cubicBezTo>
                <a:cubicBezTo>
                  <a:pt x="1225" y="89"/>
                  <a:pt x="1225" y="89"/>
                  <a:pt x="1225" y="89"/>
                </a:cubicBezTo>
                <a:cubicBezTo>
                  <a:pt x="1184" y="49"/>
                  <a:pt x="1131" y="27"/>
                  <a:pt x="1073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3F1668-E18B-4746-8CCA-F94B9810D924}"/>
              </a:ext>
            </a:extLst>
          </p:cNvPr>
          <p:cNvSpPr txBox="1"/>
          <p:nvPr/>
        </p:nvSpPr>
        <p:spPr>
          <a:xfrm>
            <a:off x="6001334" y="1663687"/>
            <a:ext cx="4485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tx2"/>
                </a:solidFill>
                <a:ea typeface="Roboto" charset="0"/>
                <a:cs typeface="Poppins" pitchFamily="2" charset="77"/>
              </a:rPr>
              <a:t>Giới</a:t>
            </a:r>
            <a:r>
              <a:rPr lang="en-US" sz="4000" dirty="0">
                <a:solidFill>
                  <a:schemeClr val="tx2"/>
                </a:solidFill>
                <a:ea typeface="Roboto" charset="0"/>
                <a:cs typeface="Poppins" pitchFamily="2" charset="77"/>
              </a:rPr>
              <a:t> </a:t>
            </a:r>
            <a:r>
              <a:rPr lang="en-US" sz="4000" dirty="0" err="1">
                <a:solidFill>
                  <a:schemeClr val="tx2"/>
                </a:solidFill>
                <a:ea typeface="Roboto" charset="0"/>
                <a:cs typeface="Poppins" pitchFamily="2" charset="77"/>
              </a:rPr>
              <a:t>thiệu</a:t>
            </a:r>
            <a:endParaRPr lang="en-US" sz="4000" dirty="0">
              <a:solidFill>
                <a:schemeClr val="tx2"/>
              </a:solidFill>
              <a:ea typeface="Roboto" charset="0"/>
              <a:cs typeface="Poppins" pitchFamily="2" charset="7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592A45-EA50-1347-8010-2D3272915551}"/>
              </a:ext>
            </a:extLst>
          </p:cNvPr>
          <p:cNvSpPr txBox="1"/>
          <p:nvPr/>
        </p:nvSpPr>
        <p:spPr>
          <a:xfrm>
            <a:off x="6001335" y="2531659"/>
            <a:ext cx="4485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tx2"/>
                </a:solidFill>
                <a:ea typeface="Roboto" charset="0"/>
                <a:cs typeface="Poppins" pitchFamily="2" charset="77"/>
              </a:rPr>
              <a:t>Cơ</a:t>
            </a:r>
            <a:r>
              <a:rPr lang="en-US" sz="4000" dirty="0">
                <a:solidFill>
                  <a:schemeClr val="tx2"/>
                </a:solidFill>
                <a:ea typeface="Roboto" charset="0"/>
                <a:cs typeface="Poppins" pitchFamily="2" charset="77"/>
              </a:rPr>
              <a:t> </a:t>
            </a:r>
            <a:r>
              <a:rPr lang="en-US" sz="4000" dirty="0" err="1">
                <a:solidFill>
                  <a:schemeClr val="tx2"/>
                </a:solidFill>
                <a:ea typeface="Roboto" charset="0"/>
                <a:cs typeface="Poppins" pitchFamily="2" charset="77"/>
              </a:rPr>
              <a:t>sở</a:t>
            </a:r>
            <a:r>
              <a:rPr lang="en-US" sz="4000" dirty="0">
                <a:solidFill>
                  <a:schemeClr val="tx2"/>
                </a:solidFill>
                <a:ea typeface="Roboto" charset="0"/>
                <a:cs typeface="Poppins" pitchFamily="2" charset="77"/>
              </a:rPr>
              <a:t> </a:t>
            </a:r>
            <a:r>
              <a:rPr lang="en-US" sz="4000" dirty="0" err="1">
                <a:solidFill>
                  <a:schemeClr val="tx2"/>
                </a:solidFill>
                <a:ea typeface="Roboto" charset="0"/>
                <a:cs typeface="Poppins" pitchFamily="2" charset="77"/>
              </a:rPr>
              <a:t>lý</a:t>
            </a:r>
            <a:r>
              <a:rPr lang="en-US" sz="4000" dirty="0">
                <a:solidFill>
                  <a:schemeClr val="tx2"/>
                </a:solidFill>
                <a:ea typeface="Roboto" charset="0"/>
                <a:cs typeface="Poppins" pitchFamily="2" charset="77"/>
              </a:rPr>
              <a:t> </a:t>
            </a:r>
            <a:r>
              <a:rPr lang="en-US" sz="4000" dirty="0" err="1">
                <a:solidFill>
                  <a:schemeClr val="tx2"/>
                </a:solidFill>
                <a:ea typeface="Roboto" charset="0"/>
                <a:cs typeface="Poppins" pitchFamily="2" charset="77"/>
              </a:rPr>
              <a:t>thuyết</a:t>
            </a:r>
            <a:endParaRPr lang="en-US" sz="4000" dirty="0">
              <a:solidFill>
                <a:schemeClr val="tx2"/>
              </a:solidFill>
              <a:ea typeface="Roboto" charset="0"/>
              <a:cs typeface="Poppins" pitchFamily="2" charset="7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AA20BB-7C74-114A-8777-5D432B86E54F}"/>
              </a:ext>
            </a:extLst>
          </p:cNvPr>
          <p:cNvSpPr txBox="1"/>
          <p:nvPr/>
        </p:nvSpPr>
        <p:spPr>
          <a:xfrm>
            <a:off x="2695909" y="4232515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3B9392F-A914-DE45-BDBD-64E19DC449C6}"/>
              </a:ext>
            </a:extLst>
          </p:cNvPr>
          <p:cNvSpPr txBox="1"/>
          <p:nvPr/>
        </p:nvSpPr>
        <p:spPr>
          <a:xfrm>
            <a:off x="2742222" y="2531659"/>
            <a:ext cx="787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947416-53AA-D642-9DD3-C030A2743019}"/>
              </a:ext>
            </a:extLst>
          </p:cNvPr>
          <p:cNvSpPr txBox="1"/>
          <p:nvPr/>
        </p:nvSpPr>
        <p:spPr>
          <a:xfrm>
            <a:off x="1846587" y="3384532"/>
            <a:ext cx="785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62CD03-6C6B-C84F-9DB6-F84C8D2CA0A2}"/>
              </a:ext>
            </a:extLst>
          </p:cNvPr>
          <p:cNvSpPr txBox="1"/>
          <p:nvPr/>
        </p:nvSpPr>
        <p:spPr>
          <a:xfrm>
            <a:off x="6001335" y="3393763"/>
            <a:ext cx="4485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Tài</a:t>
            </a:r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liệu</a:t>
            </a:r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kỹ</a:t>
            </a:r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thuật</a:t>
            </a:r>
            <a:endParaRPr lang="en-US" sz="4000" dirty="0">
              <a:solidFill>
                <a:schemeClr val="tx2"/>
              </a:solidFill>
              <a:latin typeface="Calibri" panose="020F0502020204030204" pitchFamily="34" charset="0"/>
              <a:ea typeface="Roboto" charset="0"/>
              <a:cs typeface="Calibri" panose="020F0502020204030204" pitchFamily="34" charset="0"/>
            </a:endParaRPr>
          </a:p>
        </p:txBody>
      </p:sp>
      <p:sp>
        <p:nvSpPr>
          <p:cNvPr id="74" name="Freeform 139">
            <a:extLst>
              <a:ext uri="{FF2B5EF4-FFF2-40B4-BE49-F238E27FC236}">
                <a16:creationId xmlns:a16="http://schemas.microsoft.com/office/drawing/2014/main" id="{8E1942C8-77D4-334F-9B53-D13E75AA32BC}"/>
              </a:ext>
            </a:extLst>
          </p:cNvPr>
          <p:cNvSpPr>
            <a:spLocks/>
          </p:cNvSpPr>
          <p:nvPr/>
        </p:nvSpPr>
        <p:spPr bwMode="auto">
          <a:xfrm>
            <a:off x="1546286" y="1318544"/>
            <a:ext cx="1473027" cy="1474400"/>
          </a:xfrm>
          <a:custGeom>
            <a:avLst/>
            <a:gdLst>
              <a:gd name="T0" fmla="*/ 2349 w 2450"/>
              <a:gd name="T1" fmla="*/ 1043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3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3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3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cubicBezTo>
                  <a:pt x="2349" y="1043"/>
                  <a:pt x="2349" y="1043"/>
                  <a:pt x="2349" y="104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75" name="Freeform 140">
            <a:extLst>
              <a:ext uri="{FF2B5EF4-FFF2-40B4-BE49-F238E27FC236}">
                <a16:creationId xmlns:a16="http://schemas.microsoft.com/office/drawing/2014/main" id="{F1DBF1E0-579C-F34F-84EB-CFC9C61E4D63}"/>
              </a:ext>
            </a:extLst>
          </p:cNvPr>
          <p:cNvSpPr>
            <a:spLocks noEditPoints="1"/>
          </p:cNvSpPr>
          <p:nvPr/>
        </p:nvSpPr>
        <p:spPr bwMode="auto">
          <a:xfrm>
            <a:off x="1632732" y="1418027"/>
            <a:ext cx="1300820" cy="1274748"/>
          </a:xfrm>
          <a:custGeom>
            <a:avLst/>
            <a:gdLst>
              <a:gd name="T0" fmla="*/ 1082 w 2164"/>
              <a:gd name="T1" fmla="*/ 2092 h 2119"/>
              <a:gd name="T2" fmla="*/ 940 w 2164"/>
              <a:gd name="T3" fmla="*/ 2033 h 2119"/>
              <a:gd name="T4" fmla="*/ 108 w 2164"/>
              <a:gd name="T5" fmla="*/ 1202 h 2119"/>
              <a:gd name="T6" fmla="*/ 50 w 2164"/>
              <a:gd name="T7" fmla="*/ 1060 h 2119"/>
              <a:gd name="T8" fmla="*/ 108 w 2164"/>
              <a:gd name="T9" fmla="*/ 918 h 2119"/>
              <a:gd name="T10" fmla="*/ 940 w 2164"/>
              <a:gd name="T11" fmla="*/ 86 h 2119"/>
              <a:gd name="T12" fmla="*/ 1082 w 2164"/>
              <a:gd name="T13" fmla="*/ 28 h 2119"/>
              <a:gd name="T14" fmla="*/ 1224 w 2164"/>
              <a:gd name="T15" fmla="*/ 86 h 2119"/>
              <a:gd name="T16" fmla="*/ 2055 w 2164"/>
              <a:gd name="T17" fmla="*/ 918 h 2119"/>
              <a:gd name="T18" fmla="*/ 2114 w 2164"/>
              <a:gd name="T19" fmla="*/ 1060 h 2119"/>
              <a:gd name="T20" fmla="*/ 2055 w 2164"/>
              <a:gd name="T21" fmla="*/ 1202 h 2119"/>
              <a:gd name="T22" fmla="*/ 1224 w 2164"/>
              <a:gd name="T23" fmla="*/ 2033 h 2119"/>
              <a:gd name="T24" fmla="*/ 1082 w 2164"/>
              <a:gd name="T25" fmla="*/ 2092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4 w 2164"/>
              <a:gd name="T41" fmla="*/ 1221 h 2119"/>
              <a:gd name="T42" fmla="*/ 2074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092"/>
                </a:moveTo>
                <a:cubicBezTo>
                  <a:pt x="1028" y="2092"/>
                  <a:pt x="978" y="2071"/>
                  <a:pt x="940" y="2033"/>
                </a:cubicBezTo>
                <a:cubicBezTo>
                  <a:pt x="108" y="1202"/>
                  <a:pt x="108" y="1202"/>
                  <a:pt x="108" y="1202"/>
                </a:cubicBezTo>
                <a:cubicBezTo>
                  <a:pt x="70" y="1164"/>
                  <a:pt x="50" y="1113"/>
                  <a:pt x="50" y="1060"/>
                </a:cubicBezTo>
                <a:cubicBezTo>
                  <a:pt x="50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8"/>
                  <a:pt x="1082" y="28"/>
                </a:cubicBezTo>
                <a:cubicBezTo>
                  <a:pt x="1135" y="28"/>
                  <a:pt x="1186" y="48"/>
                  <a:pt x="1224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2"/>
                </a:cubicBezTo>
                <a:cubicBezTo>
                  <a:pt x="1224" y="2033"/>
                  <a:pt x="1224" y="2033"/>
                  <a:pt x="1224" y="2033"/>
                </a:cubicBezTo>
                <a:cubicBezTo>
                  <a:pt x="1186" y="2071"/>
                  <a:pt x="1135" y="2092"/>
                  <a:pt x="1082" y="2092"/>
                </a:cubicBezTo>
                <a:moveTo>
                  <a:pt x="1082" y="0"/>
                </a:moveTo>
                <a:cubicBezTo>
                  <a:pt x="1023" y="0"/>
                  <a:pt x="965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3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4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3"/>
                  <a:pt x="1140" y="0"/>
                  <a:pt x="1082" y="0"/>
                </a:cubicBezTo>
              </a:path>
            </a:pathLst>
          </a:custGeom>
          <a:solidFill>
            <a:srgbClr val="E5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535768-3272-C442-B9FD-31CE9FF3BC8F}"/>
              </a:ext>
            </a:extLst>
          </p:cNvPr>
          <p:cNvSpPr txBox="1"/>
          <p:nvPr/>
        </p:nvSpPr>
        <p:spPr>
          <a:xfrm>
            <a:off x="1902787" y="1692642"/>
            <a:ext cx="752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01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7026117-A4D0-EB4D-8DFC-60C324A92EF5}"/>
              </a:ext>
            </a:extLst>
          </p:cNvPr>
          <p:cNvCxnSpPr/>
          <p:nvPr/>
        </p:nvCxnSpPr>
        <p:spPr>
          <a:xfrm>
            <a:off x="2680521" y="5475565"/>
            <a:ext cx="290516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128">
            <a:extLst>
              <a:ext uri="{FF2B5EF4-FFF2-40B4-BE49-F238E27FC236}">
                <a16:creationId xmlns:a16="http://schemas.microsoft.com/office/drawing/2014/main" id="{ADAFE150-E16B-2041-846A-9F2B2F90EAA5}"/>
              </a:ext>
            </a:extLst>
          </p:cNvPr>
          <p:cNvSpPr>
            <a:spLocks/>
          </p:cNvSpPr>
          <p:nvPr/>
        </p:nvSpPr>
        <p:spPr bwMode="auto">
          <a:xfrm>
            <a:off x="5377826" y="5338668"/>
            <a:ext cx="290437" cy="291231"/>
          </a:xfrm>
          <a:custGeom>
            <a:avLst/>
            <a:gdLst>
              <a:gd name="T0" fmla="*/ 209 w 418"/>
              <a:gd name="T1" fmla="*/ 0 h 419"/>
              <a:gd name="T2" fmla="*/ 2 w 418"/>
              <a:gd name="T3" fmla="*/ 183 h 419"/>
              <a:gd name="T4" fmla="*/ 0 w 418"/>
              <a:gd name="T5" fmla="*/ 209 h 419"/>
              <a:gd name="T6" fmla="*/ 2 w 418"/>
              <a:gd name="T7" fmla="*/ 236 h 419"/>
              <a:gd name="T8" fmla="*/ 209 w 418"/>
              <a:gd name="T9" fmla="*/ 419 h 419"/>
              <a:gd name="T10" fmla="*/ 418 w 418"/>
              <a:gd name="T11" fmla="*/ 209 h 419"/>
              <a:gd name="T12" fmla="*/ 209 w 418"/>
              <a:gd name="T13" fmla="*/ 0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8" h="419">
                <a:moveTo>
                  <a:pt x="209" y="0"/>
                </a:moveTo>
                <a:cubicBezTo>
                  <a:pt x="103" y="0"/>
                  <a:pt x="15" y="80"/>
                  <a:pt x="2" y="183"/>
                </a:cubicBezTo>
                <a:cubicBezTo>
                  <a:pt x="1" y="192"/>
                  <a:pt x="0" y="200"/>
                  <a:pt x="0" y="209"/>
                </a:cubicBezTo>
                <a:cubicBezTo>
                  <a:pt x="0" y="219"/>
                  <a:pt x="1" y="227"/>
                  <a:pt x="2" y="236"/>
                </a:cubicBezTo>
                <a:cubicBezTo>
                  <a:pt x="15" y="339"/>
                  <a:pt x="103" y="419"/>
                  <a:pt x="209" y="419"/>
                </a:cubicBezTo>
                <a:cubicBezTo>
                  <a:pt x="325" y="419"/>
                  <a:pt x="418" y="325"/>
                  <a:pt x="418" y="209"/>
                </a:cubicBezTo>
                <a:cubicBezTo>
                  <a:pt x="418" y="94"/>
                  <a:pt x="325" y="0"/>
                  <a:pt x="209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82" name="Freeform 137">
            <a:extLst>
              <a:ext uri="{FF2B5EF4-FFF2-40B4-BE49-F238E27FC236}">
                <a16:creationId xmlns:a16="http://schemas.microsoft.com/office/drawing/2014/main" id="{764D93E5-A9A6-3C4C-A5B4-CDFB057071E5}"/>
              </a:ext>
            </a:extLst>
          </p:cNvPr>
          <p:cNvSpPr>
            <a:spLocks/>
          </p:cNvSpPr>
          <p:nvPr/>
        </p:nvSpPr>
        <p:spPr bwMode="auto">
          <a:xfrm>
            <a:off x="1495924" y="4734962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rgbClr val="B5B2B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83" name="Freeform 138">
            <a:extLst>
              <a:ext uri="{FF2B5EF4-FFF2-40B4-BE49-F238E27FC236}">
                <a16:creationId xmlns:a16="http://schemas.microsoft.com/office/drawing/2014/main" id="{1F6BC4AB-4434-4E4E-9168-D4F081596DBC}"/>
              </a:ext>
            </a:extLst>
          </p:cNvPr>
          <p:cNvSpPr>
            <a:spLocks noEditPoints="1"/>
          </p:cNvSpPr>
          <p:nvPr/>
        </p:nvSpPr>
        <p:spPr bwMode="auto">
          <a:xfrm>
            <a:off x="1581684" y="4834445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Raleway" panose="020B0503030101060003" pitchFamily="34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BFE4F8-BA44-2644-B37E-D35C64945FB6}"/>
              </a:ext>
            </a:extLst>
          </p:cNvPr>
          <p:cNvSpPr txBox="1"/>
          <p:nvPr/>
        </p:nvSpPr>
        <p:spPr>
          <a:xfrm>
            <a:off x="1724629" y="5103209"/>
            <a:ext cx="955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DDC2041-5FDE-9A4C-B334-AFF3C43C61F6}"/>
              </a:ext>
            </a:extLst>
          </p:cNvPr>
          <p:cNvSpPr txBox="1"/>
          <p:nvPr/>
        </p:nvSpPr>
        <p:spPr>
          <a:xfrm>
            <a:off x="6001334" y="5118219"/>
            <a:ext cx="427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Kết</a:t>
            </a:r>
            <a:r>
              <a:rPr lang="en-US" sz="4000" dirty="0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luận</a:t>
            </a:r>
            <a:endParaRPr lang="en-US" sz="4000" dirty="0">
              <a:solidFill>
                <a:schemeClr val="tx2"/>
              </a:solidFill>
              <a:latin typeface="Calibri" panose="020F0502020204030204" pitchFamily="34" charset="0"/>
              <a:ea typeface="Roboto" charset="0"/>
              <a:cs typeface="Calibri" panose="020F050202020403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3CE6A6-4610-604D-B3C6-50977232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4CCDF-EEC5-C943-8FC2-8D3C695E5200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0384A1-2D91-4643-A22D-1F1BB369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87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6" grpId="0"/>
      <p:bldP spid="67" grpId="0"/>
      <p:bldP spid="72" grpId="0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15938" y="2072703"/>
            <a:ext cx="82438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3"/>
                </a:solidFill>
                <a:ea typeface="Nunito Bold" charset="0"/>
                <a:cs typeface="Abhaya Libre ExtraBold" panose="02000603000000000000" pitchFamily="2" charset="77"/>
              </a:rPr>
              <a:t>1.</a:t>
            </a:r>
          </a:p>
          <a:p>
            <a:r>
              <a:rPr lang="en-US" sz="6600" b="1" dirty="0" err="1">
                <a:solidFill>
                  <a:schemeClr val="tx2"/>
                </a:solidFill>
                <a:ea typeface="Nunito Bold" charset="0"/>
                <a:cs typeface="Abhaya Libre ExtraBold" panose="02000603000000000000" pitchFamily="2" charset="77"/>
              </a:rPr>
              <a:t>Giới</a:t>
            </a:r>
            <a:r>
              <a:rPr lang="en-US" sz="6600" b="1" dirty="0">
                <a:solidFill>
                  <a:schemeClr val="tx2"/>
                </a:solidFill>
                <a:ea typeface="Nunito Bold" charset="0"/>
                <a:cs typeface="Abhaya Libre ExtraBold" panose="02000603000000000000" pitchFamily="2" charset="77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ea typeface="Nunito Bold" charset="0"/>
                <a:cs typeface="Abhaya Libre ExtraBold" panose="02000603000000000000" pitchFamily="2" charset="77"/>
              </a:rPr>
              <a:t>thiệu</a:t>
            </a:r>
            <a:endParaRPr lang="en-US" sz="6600" b="1" dirty="0">
              <a:solidFill>
                <a:schemeClr val="tx2"/>
              </a:solidFill>
              <a:ea typeface="Nunito Bold" charset="0"/>
              <a:cs typeface="Abhaya Libre ExtraBold" panose="02000603000000000000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E2707-3A68-2642-B130-FFD995E8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EBCA-6200-FC4A-906E-9555945F4B0A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3AF01-9B07-EE40-98F5-3440F132E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8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5E551-C68F-8940-A546-014150595C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VN" dirty="0"/>
              <a:t>Giới thiệu</a:t>
            </a:r>
          </a:p>
        </p:txBody>
      </p:sp>
      <p:graphicFrame>
        <p:nvGraphicFramePr>
          <p:cNvPr id="3" name="Sơ đồ 4">
            <a:extLst>
              <a:ext uri="{FF2B5EF4-FFF2-40B4-BE49-F238E27FC236}">
                <a16:creationId xmlns:a16="http://schemas.microsoft.com/office/drawing/2014/main" id="{1BC4583D-E691-BB4E-BD5A-DBFE907690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9251161"/>
              </p:ext>
            </p:extLst>
          </p:nvPr>
        </p:nvGraphicFramePr>
        <p:xfrm>
          <a:off x="6096000" y="1402712"/>
          <a:ext cx="5257800" cy="4895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DCD9C570-FE38-CE47-B63F-054352B8718A}"/>
              </a:ext>
            </a:extLst>
          </p:cNvPr>
          <p:cNvSpPr/>
          <p:nvPr/>
        </p:nvSpPr>
        <p:spPr>
          <a:xfrm flipH="1">
            <a:off x="25121" y="277125"/>
            <a:ext cx="4574039" cy="6397073"/>
          </a:xfrm>
          <a:custGeom>
            <a:avLst/>
            <a:gdLst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796641 w 4642135"/>
              <a:gd name="connsiteY237" fmla="*/ 5618532 h 5643519"/>
              <a:gd name="connsiteX238" fmla="*/ 2796641 w 4642135"/>
              <a:gd name="connsiteY238" fmla="*/ 5567820 h 5643519"/>
              <a:gd name="connsiteX239" fmla="*/ 2819411 w 4642135"/>
              <a:gd name="connsiteY239" fmla="*/ 5567433 h 5643519"/>
              <a:gd name="connsiteX240" fmla="*/ 2843128 w 4642135"/>
              <a:gd name="connsiteY240" fmla="*/ 5522432 h 5643519"/>
              <a:gd name="connsiteX241" fmla="*/ 2860426 w 4642135"/>
              <a:gd name="connsiteY241" fmla="*/ 5042409 h 5643519"/>
              <a:gd name="connsiteX242" fmla="*/ 2858265 w 4642135"/>
              <a:gd name="connsiteY242" fmla="*/ 5018623 h 5643519"/>
              <a:gd name="connsiteX243" fmla="*/ 2853940 w 4642135"/>
              <a:gd name="connsiteY243" fmla="*/ 5018623 h 5643519"/>
              <a:gd name="connsiteX244" fmla="*/ 2667985 w 4642135"/>
              <a:gd name="connsiteY244" fmla="*/ 5544055 h 5643519"/>
              <a:gd name="connsiteX245" fmla="*/ 2683120 w 4642135"/>
              <a:gd name="connsiteY245" fmla="*/ 5563514 h 5643519"/>
              <a:gd name="connsiteX246" fmla="*/ 2693498 w 4642135"/>
              <a:gd name="connsiteY246" fmla="*/ 5563913 h 5643519"/>
              <a:gd name="connsiteX247" fmla="*/ 2693498 w 4642135"/>
              <a:gd name="connsiteY247" fmla="*/ 5614498 h 5643519"/>
              <a:gd name="connsiteX248" fmla="*/ 2274452 w 4642135"/>
              <a:gd name="connsiteY248" fmla="*/ 5598110 h 5643519"/>
              <a:gd name="connsiteX249" fmla="*/ 2360943 w 4642135"/>
              <a:gd name="connsiteY249" fmla="*/ 5524593 h 5643519"/>
              <a:gd name="connsiteX250" fmla="*/ 2700418 w 4642135"/>
              <a:gd name="connsiteY250" fmla="*/ 4800235 h 5643519"/>
              <a:gd name="connsiteX251" fmla="*/ 2851777 w 4642135"/>
              <a:gd name="connsiteY251" fmla="*/ 4454272 h 5643519"/>
              <a:gd name="connsiteX252" fmla="*/ 2856101 w 4642135"/>
              <a:gd name="connsiteY252" fmla="*/ 4395889 h 5643519"/>
              <a:gd name="connsiteX253" fmla="*/ 2581495 w 4642135"/>
              <a:gd name="connsiteY253" fmla="*/ 3515847 h 5643519"/>
              <a:gd name="connsiteX254" fmla="*/ 1854973 w 4642135"/>
              <a:gd name="connsiteY254" fmla="*/ 2006584 h 5643519"/>
              <a:gd name="connsiteX255" fmla="*/ 1502522 w 4642135"/>
              <a:gd name="connsiteY255" fmla="*/ 1258440 h 5643519"/>
              <a:gd name="connsiteX256" fmla="*/ 1489548 w 4642135"/>
              <a:gd name="connsiteY256" fmla="*/ 1228168 h 5643519"/>
              <a:gd name="connsiteX257" fmla="*/ 1485224 w 4642135"/>
              <a:gd name="connsiteY257" fmla="*/ 1273574 h 5643519"/>
              <a:gd name="connsiteX258" fmla="*/ 1379274 w 4642135"/>
              <a:gd name="connsiteY258" fmla="*/ 1068160 h 5643519"/>
              <a:gd name="connsiteX259" fmla="*/ 1476574 w 4642135"/>
              <a:gd name="connsiteY259" fmla="*/ 1392500 h 5643519"/>
              <a:gd name="connsiteX260" fmla="*/ 1426843 w 4642135"/>
              <a:gd name="connsiteY260" fmla="*/ 1366553 h 5643519"/>
              <a:gd name="connsiteX261" fmla="*/ 1498197 w 4642135"/>
              <a:gd name="connsiteY261" fmla="*/ 1535210 h 5643519"/>
              <a:gd name="connsiteX262" fmla="*/ 1487387 w 4642135"/>
              <a:gd name="connsiteY262" fmla="*/ 1539535 h 5643519"/>
              <a:gd name="connsiteX263" fmla="*/ 1405221 w 4642135"/>
              <a:gd name="connsiteY263" fmla="*/ 1457368 h 5643519"/>
              <a:gd name="connsiteX264" fmla="*/ 1398733 w 4642135"/>
              <a:gd name="connsiteY264" fmla="*/ 1461693 h 5643519"/>
              <a:gd name="connsiteX265" fmla="*/ 1465764 w 4642135"/>
              <a:gd name="connsiteY265" fmla="*/ 1649809 h 5643519"/>
              <a:gd name="connsiteX266" fmla="*/ 1470089 w 4642135"/>
              <a:gd name="connsiteY266" fmla="*/ 1682244 h 5643519"/>
              <a:gd name="connsiteX267" fmla="*/ 1441978 w 4642135"/>
              <a:gd name="connsiteY267" fmla="*/ 1669271 h 5643519"/>
              <a:gd name="connsiteX268" fmla="*/ 1364137 w 4642135"/>
              <a:gd name="connsiteY268" fmla="*/ 1626025 h 5643519"/>
              <a:gd name="connsiteX269" fmla="*/ 1472250 w 4642135"/>
              <a:gd name="connsiteY269" fmla="*/ 1820629 h 5643519"/>
              <a:gd name="connsiteX270" fmla="*/ 1480899 w 4642135"/>
              <a:gd name="connsiteY270" fmla="*/ 1855226 h 5643519"/>
              <a:gd name="connsiteX271" fmla="*/ 1450627 w 4642135"/>
              <a:gd name="connsiteY271" fmla="*/ 1844413 h 5643519"/>
              <a:gd name="connsiteX272" fmla="*/ 1301432 w 4642135"/>
              <a:gd name="connsiteY272" fmla="*/ 1693054 h 5643519"/>
              <a:gd name="connsiteX273" fmla="*/ 1262511 w 4642135"/>
              <a:gd name="connsiteY273" fmla="*/ 1641160 h 5643519"/>
              <a:gd name="connsiteX274" fmla="*/ 1498197 w 4642135"/>
              <a:gd name="connsiteY274" fmla="*/ 2095236 h 5643519"/>
              <a:gd name="connsiteX275" fmla="*/ 1305756 w 4642135"/>
              <a:gd name="connsiteY275" fmla="*/ 1857387 h 5643519"/>
              <a:gd name="connsiteX276" fmla="*/ 1264672 w 4642135"/>
              <a:gd name="connsiteY276" fmla="*/ 1775221 h 5643519"/>
              <a:gd name="connsiteX277" fmla="*/ 1281970 w 4642135"/>
              <a:gd name="connsiteY277" fmla="*/ 2002260 h 5643519"/>
              <a:gd name="connsiteX278" fmla="*/ 1154398 w 4642135"/>
              <a:gd name="connsiteY278" fmla="*/ 1738463 h 5643519"/>
              <a:gd name="connsiteX279" fmla="*/ 1141424 w 4642135"/>
              <a:gd name="connsiteY279" fmla="*/ 1876848 h 5643519"/>
              <a:gd name="connsiteX280" fmla="*/ 1007363 w 4642135"/>
              <a:gd name="connsiteY280" fmla="*/ 1150326 h 5643519"/>
              <a:gd name="connsiteX281" fmla="*/ 955469 w 4642135"/>
              <a:gd name="connsiteY281" fmla="*/ 1219519 h 5643519"/>
              <a:gd name="connsiteX282" fmla="*/ 923034 w 4642135"/>
              <a:gd name="connsiteY282" fmla="*/ 1295197 h 5643519"/>
              <a:gd name="connsiteX283" fmla="*/ 886276 w 4642135"/>
              <a:gd name="connsiteY283" fmla="*/ 1403311 h 5643519"/>
              <a:gd name="connsiteX284" fmla="*/ 860329 w 4642135"/>
              <a:gd name="connsiteY284" fmla="*/ 1213031 h 5643519"/>
              <a:gd name="connsiteX285" fmla="*/ 806271 w 4642135"/>
              <a:gd name="connsiteY285" fmla="*/ 1669271 h 5643519"/>
              <a:gd name="connsiteX286" fmla="*/ 713295 w 4642135"/>
              <a:gd name="connsiteY286" fmla="*/ 1511424 h 5643519"/>
              <a:gd name="connsiteX287" fmla="*/ 713295 w 4642135"/>
              <a:gd name="connsiteY287" fmla="*/ 1693054 h 5643519"/>
              <a:gd name="connsiteX288" fmla="*/ 704646 w 4642135"/>
              <a:gd name="connsiteY288" fmla="*/ 1719002 h 5643519"/>
              <a:gd name="connsiteX289" fmla="*/ 678699 w 4642135"/>
              <a:gd name="connsiteY289" fmla="*/ 1697379 h 5643519"/>
              <a:gd name="connsiteX290" fmla="*/ 603018 w 4642135"/>
              <a:gd name="connsiteY290" fmla="*/ 1567643 h 5643519"/>
              <a:gd name="connsiteX291" fmla="*/ 568422 w 4642135"/>
              <a:gd name="connsiteY291" fmla="*/ 1468179 h 5643519"/>
              <a:gd name="connsiteX292" fmla="*/ 752216 w 4642135"/>
              <a:gd name="connsiteY292" fmla="*/ 960047 h 5643519"/>
              <a:gd name="connsiteX293" fmla="*/ 920873 w 4642135"/>
              <a:gd name="connsiteY293" fmla="*/ 735171 h 5643519"/>
              <a:gd name="connsiteX294" fmla="*/ 953306 w 4642135"/>
              <a:gd name="connsiteY294" fmla="*/ 683276 h 5643519"/>
              <a:gd name="connsiteX295" fmla="*/ 959793 w 4642135"/>
              <a:gd name="connsiteY295" fmla="*/ 663815 h 5643519"/>
              <a:gd name="connsiteX296" fmla="*/ 942495 w 4642135"/>
              <a:gd name="connsiteY296" fmla="*/ 672464 h 5643519"/>
              <a:gd name="connsiteX297" fmla="*/ 747891 w 4642135"/>
              <a:gd name="connsiteY297" fmla="*/ 938424 h 5643519"/>
              <a:gd name="connsiteX298" fmla="*/ 728430 w 4642135"/>
              <a:gd name="connsiteY298" fmla="*/ 955722 h 5643519"/>
              <a:gd name="connsiteX299" fmla="*/ 817084 w 4642135"/>
              <a:gd name="connsiteY299" fmla="*/ 711385 h 5643519"/>
              <a:gd name="connsiteX300" fmla="*/ 548963 w 4642135"/>
              <a:gd name="connsiteY300" fmla="*/ 1040049 h 5643519"/>
              <a:gd name="connsiteX301" fmla="*/ 672211 w 4642135"/>
              <a:gd name="connsiteY301" fmla="*/ 750306 h 5643519"/>
              <a:gd name="connsiteX302" fmla="*/ 460308 w 4642135"/>
              <a:gd name="connsiteY302" fmla="*/ 979506 h 5643519"/>
              <a:gd name="connsiteX303" fmla="*/ 492744 w 4642135"/>
              <a:gd name="connsiteY303" fmla="*/ 838960 h 5643519"/>
              <a:gd name="connsiteX304" fmla="*/ 345709 w 4642135"/>
              <a:gd name="connsiteY304" fmla="*/ 1046537 h 5643519"/>
              <a:gd name="connsiteX305" fmla="*/ 542475 w 4642135"/>
              <a:gd name="connsiteY305" fmla="*/ 609759 h 5643519"/>
              <a:gd name="connsiteX306" fmla="*/ 466796 w 4642135"/>
              <a:gd name="connsiteY306" fmla="*/ 687601 h 5643519"/>
              <a:gd name="connsiteX307" fmla="*/ 198675 w 4642135"/>
              <a:gd name="connsiteY307" fmla="*/ 1143838 h 5643519"/>
              <a:gd name="connsiteX308" fmla="*/ 172728 w 4642135"/>
              <a:gd name="connsiteY308" fmla="*/ 1176274 h 5643519"/>
              <a:gd name="connsiteX309" fmla="*/ 270029 w 4642135"/>
              <a:gd name="connsiteY309" fmla="*/ 880042 h 5643519"/>
              <a:gd name="connsiteX310" fmla="*/ 449498 w 4642135"/>
              <a:gd name="connsiteY310" fmla="*/ 629219 h 5643519"/>
              <a:gd name="connsiteX311" fmla="*/ 200836 w 4642135"/>
              <a:gd name="connsiteY311" fmla="*/ 849770 h 5643519"/>
              <a:gd name="connsiteX312" fmla="*/ 14881 w 4642135"/>
              <a:gd name="connsiteY312" fmla="*/ 1128704 h 5643519"/>
              <a:gd name="connsiteX313" fmla="*/ 6232 w 4642135"/>
              <a:gd name="connsiteY313" fmla="*/ 1046537 h 5643519"/>
              <a:gd name="connsiteX314" fmla="*/ 32179 w 4642135"/>
              <a:gd name="connsiteY314" fmla="*/ 973020 h 5643519"/>
              <a:gd name="connsiteX315" fmla="*/ 512203 w 4642135"/>
              <a:gd name="connsiteY315" fmla="*/ 501646 h 5643519"/>
              <a:gd name="connsiteX316" fmla="*/ 594369 w 4642135"/>
              <a:gd name="connsiteY316" fmla="*/ 467050 h 5643519"/>
              <a:gd name="connsiteX317" fmla="*/ 168403 w 4642135"/>
              <a:gd name="connsiteY317" fmla="*/ 557865 h 5643519"/>
              <a:gd name="connsiteX318" fmla="*/ 272192 w 4642135"/>
              <a:gd name="connsiteY318" fmla="*/ 488672 h 5643519"/>
              <a:gd name="connsiteX319" fmla="*/ 391116 w 4642135"/>
              <a:gd name="connsiteY319" fmla="*/ 412992 h 5643519"/>
              <a:gd name="connsiteX320" fmla="*/ 525176 w 4642135"/>
              <a:gd name="connsiteY320" fmla="*/ 378396 h 5643519"/>
              <a:gd name="connsiteX321" fmla="*/ 661401 w 4642135"/>
              <a:gd name="connsiteY321" fmla="*/ 363261 h 5643519"/>
              <a:gd name="connsiteX322" fmla="*/ 434361 w 4642135"/>
              <a:gd name="connsiteY322" fmla="*/ 324340 h 5643519"/>
              <a:gd name="connsiteX323" fmla="*/ 507878 w 4642135"/>
              <a:gd name="connsiteY323" fmla="*/ 313527 h 5643519"/>
              <a:gd name="connsiteX324" fmla="*/ 507878 w 4642135"/>
              <a:gd name="connsiteY324" fmla="*/ 309203 h 5643519"/>
              <a:gd name="connsiteX325" fmla="*/ 417063 w 4642135"/>
              <a:gd name="connsiteY325" fmla="*/ 309203 h 5643519"/>
              <a:gd name="connsiteX326" fmla="*/ 881952 w 4642135"/>
              <a:gd name="connsiteY326" fmla="*/ 276770 h 5643519"/>
              <a:gd name="connsiteX327" fmla="*/ 1067907 w 4642135"/>
              <a:gd name="connsiteY327" fmla="*/ 298393 h 5643519"/>
              <a:gd name="connsiteX328" fmla="*/ 1223590 w 4642135"/>
              <a:gd name="connsiteY328" fmla="*/ 371910 h 5643519"/>
              <a:gd name="connsiteX329" fmla="*/ 1258187 w 4642135"/>
              <a:gd name="connsiteY329" fmla="*/ 367585 h 5643519"/>
              <a:gd name="connsiteX330" fmla="*/ 1640907 w 4642135"/>
              <a:gd name="connsiteY330" fmla="*/ 30271 h 5643519"/>
              <a:gd name="connsiteX331" fmla="*/ 1716587 w 4642135"/>
              <a:gd name="connsiteY331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796641 w 4642135"/>
              <a:gd name="connsiteY237" fmla="*/ 5618532 h 5643519"/>
              <a:gd name="connsiteX238" fmla="*/ 2796641 w 4642135"/>
              <a:gd name="connsiteY238" fmla="*/ 5567820 h 5643519"/>
              <a:gd name="connsiteX239" fmla="*/ 2843128 w 4642135"/>
              <a:gd name="connsiteY239" fmla="*/ 5522432 h 5643519"/>
              <a:gd name="connsiteX240" fmla="*/ 2860426 w 4642135"/>
              <a:gd name="connsiteY240" fmla="*/ 5042409 h 5643519"/>
              <a:gd name="connsiteX241" fmla="*/ 2858265 w 4642135"/>
              <a:gd name="connsiteY241" fmla="*/ 5018623 h 5643519"/>
              <a:gd name="connsiteX242" fmla="*/ 2853940 w 4642135"/>
              <a:gd name="connsiteY242" fmla="*/ 5018623 h 5643519"/>
              <a:gd name="connsiteX243" fmla="*/ 2667985 w 4642135"/>
              <a:gd name="connsiteY243" fmla="*/ 5544055 h 5643519"/>
              <a:gd name="connsiteX244" fmla="*/ 2683120 w 4642135"/>
              <a:gd name="connsiteY244" fmla="*/ 5563514 h 5643519"/>
              <a:gd name="connsiteX245" fmla="*/ 2693498 w 4642135"/>
              <a:gd name="connsiteY245" fmla="*/ 5563913 h 5643519"/>
              <a:gd name="connsiteX246" fmla="*/ 2693498 w 4642135"/>
              <a:gd name="connsiteY246" fmla="*/ 5614498 h 5643519"/>
              <a:gd name="connsiteX247" fmla="*/ 2274452 w 4642135"/>
              <a:gd name="connsiteY247" fmla="*/ 5598110 h 5643519"/>
              <a:gd name="connsiteX248" fmla="*/ 2360943 w 4642135"/>
              <a:gd name="connsiteY248" fmla="*/ 5524593 h 5643519"/>
              <a:gd name="connsiteX249" fmla="*/ 2700418 w 4642135"/>
              <a:gd name="connsiteY249" fmla="*/ 4800235 h 5643519"/>
              <a:gd name="connsiteX250" fmla="*/ 2851777 w 4642135"/>
              <a:gd name="connsiteY250" fmla="*/ 4454272 h 5643519"/>
              <a:gd name="connsiteX251" fmla="*/ 2856101 w 4642135"/>
              <a:gd name="connsiteY251" fmla="*/ 4395889 h 5643519"/>
              <a:gd name="connsiteX252" fmla="*/ 2581495 w 4642135"/>
              <a:gd name="connsiteY252" fmla="*/ 3515847 h 5643519"/>
              <a:gd name="connsiteX253" fmla="*/ 1854973 w 4642135"/>
              <a:gd name="connsiteY253" fmla="*/ 2006584 h 5643519"/>
              <a:gd name="connsiteX254" fmla="*/ 1502522 w 4642135"/>
              <a:gd name="connsiteY254" fmla="*/ 1258440 h 5643519"/>
              <a:gd name="connsiteX255" fmla="*/ 1489548 w 4642135"/>
              <a:gd name="connsiteY255" fmla="*/ 1228168 h 5643519"/>
              <a:gd name="connsiteX256" fmla="*/ 1485224 w 4642135"/>
              <a:gd name="connsiteY256" fmla="*/ 1273574 h 5643519"/>
              <a:gd name="connsiteX257" fmla="*/ 1379274 w 4642135"/>
              <a:gd name="connsiteY257" fmla="*/ 1068160 h 5643519"/>
              <a:gd name="connsiteX258" fmla="*/ 1476574 w 4642135"/>
              <a:gd name="connsiteY258" fmla="*/ 1392500 h 5643519"/>
              <a:gd name="connsiteX259" fmla="*/ 1426843 w 4642135"/>
              <a:gd name="connsiteY259" fmla="*/ 1366553 h 5643519"/>
              <a:gd name="connsiteX260" fmla="*/ 1498197 w 4642135"/>
              <a:gd name="connsiteY260" fmla="*/ 1535210 h 5643519"/>
              <a:gd name="connsiteX261" fmla="*/ 1487387 w 4642135"/>
              <a:gd name="connsiteY261" fmla="*/ 1539535 h 5643519"/>
              <a:gd name="connsiteX262" fmla="*/ 1405221 w 4642135"/>
              <a:gd name="connsiteY262" fmla="*/ 1457368 h 5643519"/>
              <a:gd name="connsiteX263" fmla="*/ 1398733 w 4642135"/>
              <a:gd name="connsiteY263" fmla="*/ 1461693 h 5643519"/>
              <a:gd name="connsiteX264" fmla="*/ 1465764 w 4642135"/>
              <a:gd name="connsiteY264" fmla="*/ 1649809 h 5643519"/>
              <a:gd name="connsiteX265" fmla="*/ 1470089 w 4642135"/>
              <a:gd name="connsiteY265" fmla="*/ 1682244 h 5643519"/>
              <a:gd name="connsiteX266" fmla="*/ 1441978 w 4642135"/>
              <a:gd name="connsiteY266" fmla="*/ 1669271 h 5643519"/>
              <a:gd name="connsiteX267" fmla="*/ 1364137 w 4642135"/>
              <a:gd name="connsiteY267" fmla="*/ 1626025 h 5643519"/>
              <a:gd name="connsiteX268" fmla="*/ 1472250 w 4642135"/>
              <a:gd name="connsiteY268" fmla="*/ 1820629 h 5643519"/>
              <a:gd name="connsiteX269" fmla="*/ 1480899 w 4642135"/>
              <a:gd name="connsiteY269" fmla="*/ 1855226 h 5643519"/>
              <a:gd name="connsiteX270" fmla="*/ 1450627 w 4642135"/>
              <a:gd name="connsiteY270" fmla="*/ 1844413 h 5643519"/>
              <a:gd name="connsiteX271" fmla="*/ 1301432 w 4642135"/>
              <a:gd name="connsiteY271" fmla="*/ 1693054 h 5643519"/>
              <a:gd name="connsiteX272" fmla="*/ 1262511 w 4642135"/>
              <a:gd name="connsiteY272" fmla="*/ 1641160 h 5643519"/>
              <a:gd name="connsiteX273" fmla="*/ 1498197 w 4642135"/>
              <a:gd name="connsiteY273" fmla="*/ 2095236 h 5643519"/>
              <a:gd name="connsiteX274" fmla="*/ 1305756 w 4642135"/>
              <a:gd name="connsiteY274" fmla="*/ 1857387 h 5643519"/>
              <a:gd name="connsiteX275" fmla="*/ 1264672 w 4642135"/>
              <a:gd name="connsiteY275" fmla="*/ 1775221 h 5643519"/>
              <a:gd name="connsiteX276" fmla="*/ 1281970 w 4642135"/>
              <a:gd name="connsiteY276" fmla="*/ 2002260 h 5643519"/>
              <a:gd name="connsiteX277" fmla="*/ 1154398 w 4642135"/>
              <a:gd name="connsiteY277" fmla="*/ 1738463 h 5643519"/>
              <a:gd name="connsiteX278" fmla="*/ 1141424 w 4642135"/>
              <a:gd name="connsiteY278" fmla="*/ 1876848 h 5643519"/>
              <a:gd name="connsiteX279" fmla="*/ 1007363 w 4642135"/>
              <a:gd name="connsiteY279" fmla="*/ 1150326 h 5643519"/>
              <a:gd name="connsiteX280" fmla="*/ 955469 w 4642135"/>
              <a:gd name="connsiteY280" fmla="*/ 1219519 h 5643519"/>
              <a:gd name="connsiteX281" fmla="*/ 923034 w 4642135"/>
              <a:gd name="connsiteY281" fmla="*/ 1295197 h 5643519"/>
              <a:gd name="connsiteX282" fmla="*/ 886276 w 4642135"/>
              <a:gd name="connsiteY282" fmla="*/ 1403311 h 5643519"/>
              <a:gd name="connsiteX283" fmla="*/ 860329 w 4642135"/>
              <a:gd name="connsiteY283" fmla="*/ 1213031 h 5643519"/>
              <a:gd name="connsiteX284" fmla="*/ 806271 w 4642135"/>
              <a:gd name="connsiteY284" fmla="*/ 1669271 h 5643519"/>
              <a:gd name="connsiteX285" fmla="*/ 713295 w 4642135"/>
              <a:gd name="connsiteY285" fmla="*/ 1511424 h 5643519"/>
              <a:gd name="connsiteX286" fmla="*/ 713295 w 4642135"/>
              <a:gd name="connsiteY286" fmla="*/ 1693054 h 5643519"/>
              <a:gd name="connsiteX287" fmla="*/ 704646 w 4642135"/>
              <a:gd name="connsiteY287" fmla="*/ 1719002 h 5643519"/>
              <a:gd name="connsiteX288" fmla="*/ 678699 w 4642135"/>
              <a:gd name="connsiteY288" fmla="*/ 1697379 h 5643519"/>
              <a:gd name="connsiteX289" fmla="*/ 603018 w 4642135"/>
              <a:gd name="connsiteY289" fmla="*/ 1567643 h 5643519"/>
              <a:gd name="connsiteX290" fmla="*/ 568422 w 4642135"/>
              <a:gd name="connsiteY290" fmla="*/ 1468179 h 5643519"/>
              <a:gd name="connsiteX291" fmla="*/ 752216 w 4642135"/>
              <a:gd name="connsiteY291" fmla="*/ 960047 h 5643519"/>
              <a:gd name="connsiteX292" fmla="*/ 920873 w 4642135"/>
              <a:gd name="connsiteY292" fmla="*/ 735171 h 5643519"/>
              <a:gd name="connsiteX293" fmla="*/ 953306 w 4642135"/>
              <a:gd name="connsiteY293" fmla="*/ 683276 h 5643519"/>
              <a:gd name="connsiteX294" fmla="*/ 959793 w 4642135"/>
              <a:gd name="connsiteY294" fmla="*/ 663815 h 5643519"/>
              <a:gd name="connsiteX295" fmla="*/ 942495 w 4642135"/>
              <a:gd name="connsiteY295" fmla="*/ 672464 h 5643519"/>
              <a:gd name="connsiteX296" fmla="*/ 747891 w 4642135"/>
              <a:gd name="connsiteY296" fmla="*/ 938424 h 5643519"/>
              <a:gd name="connsiteX297" fmla="*/ 728430 w 4642135"/>
              <a:gd name="connsiteY297" fmla="*/ 955722 h 5643519"/>
              <a:gd name="connsiteX298" fmla="*/ 817084 w 4642135"/>
              <a:gd name="connsiteY298" fmla="*/ 711385 h 5643519"/>
              <a:gd name="connsiteX299" fmla="*/ 548963 w 4642135"/>
              <a:gd name="connsiteY299" fmla="*/ 1040049 h 5643519"/>
              <a:gd name="connsiteX300" fmla="*/ 672211 w 4642135"/>
              <a:gd name="connsiteY300" fmla="*/ 750306 h 5643519"/>
              <a:gd name="connsiteX301" fmla="*/ 460308 w 4642135"/>
              <a:gd name="connsiteY301" fmla="*/ 979506 h 5643519"/>
              <a:gd name="connsiteX302" fmla="*/ 492744 w 4642135"/>
              <a:gd name="connsiteY302" fmla="*/ 838960 h 5643519"/>
              <a:gd name="connsiteX303" fmla="*/ 345709 w 4642135"/>
              <a:gd name="connsiteY303" fmla="*/ 1046537 h 5643519"/>
              <a:gd name="connsiteX304" fmla="*/ 542475 w 4642135"/>
              <a:gd name="connsiteY304" fmla="*/ 609759 h 5643519"/>
              <a:gd name="connsiteX305" fmla="*/ 466796 w 4642135"/>
              <a:gd name="connsiteY305" fmla="*/ 687601 h 5643519"/>
              <a:gd name="connsiteX306" fmla="*/ 198675 w 4642135"/>
              <a:gd name="connsiteY306" fmla="*/ 1143838 h 5643519"/>
              <a:gd name="connsiteX307" fmla="*/ 172728 w 4642135"/>
              <a:gd name="connsiteY307" fmla="*/ 1176274 h 5643519"/>
              <a:gd name="connsiteX308" fmla="*/ 270029 w 4642135"/>
              <a:gd name="connsiteY308" fmla="*/ 880042 h 5643519"/>
              <a:gd name="connsiteX309" fmla="*/ 449498 w 4642135"/>
              <a:gd name="connsiteY309" fmla="*/ 629219 h 5643519"/>
              <a:gd name="connsiteX310" fmla="*/ 200836 w 4642135"/>
              <a:gd name="connsiteY310" fmla="*/ 849770 h 5643519"/>
              <a:gd name="connsiteX311" fmla="*/ 14881 w 4642135"/>
              <a:gd name="connsiteY311" fmla="*/ 1128704 h 5643519"/>
              <a:gd name="connsiteX312" fmla="*/ 6232 w 4642135"/>
              <a:gd name="connsiteY312" fmla="*/ 1046537 h 5643519"/>
              <a:gd name="connsiteX313" fmla="*/ 32179 w 4642135"/>
              <a:gd name="connsiteY313" fmla="*/ 973020 h 5643519"/>
              <a:gd name="connsiteX314" fmla="*/ 512203 w 4642135"/>
              <a:gd name="connsiteY314" fmla="*/ 501646 h 5643519"/>
              <a:gd name="connsiteX315" fmla="*/ 594369 w 4642135"/>
              <a:gd name="connsiteY315" fmla="*/ 467050 h 5643519"/>
              <a:gd name="connsiteX316" fmla="*/ 168403 w 4642135"/>
              <a:gd name="connsiteY316" fmla="*/ 557865 h 5643519"/>
              <a:gd name="connsiteX317" fmla="*/ 272192 w 4642135"/>
              <a:gd name="connsiteY317" fmla="*/ 488672 h 5643519"/>
              <a:gd name="connsiteX318" fmla="*/ 391116 w 4642135"/>
              <a:gd name="connsiteY318" fmla="*/ 412992 h 5643519"/>
              <a:gd name="connsiteX319" fmla="*/ 525176 w 4642135"/>
              <a:gd name="connsiteY319" fmla="*/ 378396 h 5643519"/>
              <a:gd name="connsiteX320" fmla="*/ 661401 w 4642135"/>
              <a:gd name="connsiteY320" fmla="*/ 363261 h 5643519"/>
              <a:gd name="connsiteX321" fmla="*/ 434361 w 4642135"/>
              <a:gd name="connsiteY321" fmla="*/ 324340 h 5643519"/>
              <a:gd name="connsiteX322" fmla="*/ 507878 w 4642135"/>
              <a:gd name="connsiteY322" fmla="*/ 313527 h 5643519"/>
              <a:gd name="connsiteX323" fmla="*/ 507878 w 4642135"/>
              <a:gd name="connsiteY323" fmla="*/ 309203 h 5643519"/>
              <a:gd name="connsiteX324" fmla="*/ 417063 w 4642135"/>
              <a:gd name="connsiteY324" fmla="*/ 309203 h 5643519"/>
              <a:gd name="connsiteX325" fmla="*/ 881952 w 4642135"/>
              <a:gd name="connsiteY325" fmla="*/ 276770 h 5643519"/>
              <a:gd name="connsiteX326" fmla="*/ 1067907 w 4642135"/>
              <a:gd name="connsiteY326" fmla="*/ 298393 h 5643519"/>
              <a:gd name="connsiteX327" fmla="*/ 1223590 w 4642135"/>
              <a:gd name="connsiteY327" fmla="*/ 371910 h 5643519"/>
              <a:gd name="connsiteX328" fmla="*/ 1258187 w 4642135"/>
              <a:gd name="connsiteY328" fmla="*/ 367585 h 5643519"/>
              <a:gd name="connsiteX329" fmla="*/ 1640907 w 4642135"/>
              <a:gd name="connsiteY329" fmla="*/ 30271 h 5643519"/>
              <a:gd name="connsiteX330" fmla="*/ 1716587 w 4642135"/>
              <a:gd name="connsiteY330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796641 w 4642135"/>
              <a:gd name="connsiteY237" fmla="*/ 5618532 h 5643519"/>
              <a:gd name="connsiteX238" fmla="*/ 2843128 w 4642135"/>
              <a:gd name="connsiteY238" fmla="*/ 5522432 h 5643519"/>
              <a:gd name="connsiteX239" fmla="*/ 2860426 w 4642135"/>
              <a:gd name="connsiteY239" fmla="*/ 5042409 h 5643519"/>
              <a:gd name="connsiteX240" fmla="*/ 2858265 w 4642135"/>
              <a:gd name="connsiteY240" fmla="*/ 5018623 h 5643519"/>
              <a:gd name="connsiteX241" fmla="*/ 2853940 w 4642135"/>
              <a:gd name="connsiteY241" fmla="*/ 5018623 h 5643519"/>
              <a:gd name="connsiteX242" fmla="*/ 2667985 w 4642135"/>
              <a:gd name="connsiteY242" fmla="*/ 5544055 h 5643519"/>
              <a:gd name="connsiteX243" fmla="*/ 2683120 w 4642135"/>
              <a:gd name="connsiteY243" fmla="*/ 5563514 h 5643519"/>
              <a:gd name="connsiteX244" fmla="*/ 2693498 w 4642135"/>
              <a:gd name="connsiteY244" fmla="*/ 5563913 h 5643519"/>
              <a:gd name="connsiteX245" fmla="*/ 2693498 w 4642135"/>
              <a:gd name="connsiteY245" fmla="*/ 5614498 h 5643519"/>
              <a:gd name="connsiteX246" fmla="*/ 2274452 w 4642135"/>
              <a:gd name="connsiteY246" fmla="*/ 5598110 h 5643519"/>
              <a:gd name="connsiteX247" fmla="*/ 2360943 w 4642135"/>
              <a:gd name="connsiteY247" fmla="*/ 5524593 h 5643519"/>
              <a:gd name="connsiteX248" fmla="*/ 2700418 w 4642135"/>
              <a:gd name="connsiteY248" fmla="*/ 4800235 h 5643519"/>
              <a:gd name="connsiteX249" fmla="*/ 2851777 w 4642135"/>
              <a:gd name="connsiteY249" fmla="*/ 4454272 h 5643519"/>
              <a:gd name="connsiteX250" fmla="*/ 2856101 w 4642135"/>
              <a:gd name="connsiteY250" fmla="*/ 4395889 h 5643519"/>
              <a:gd name="connsiteX251" fmla="*/ 2581495 w 4642135"/>
              <a:gd name="connsiteY251" fmla="*/ 3515847 h 5643519"/>
              <a:gd name="connsiteX252" fmla="*/ 1854973 w 4642135"/>
              <a:gd name="connsiteY252" fmla="*/ 2006584 h 5643519"/>
              <a:gd name="connsiteX253" fmla="*/ 1502522 w 4642135"/>
              <a:gd name="connsiteY253" fmla="*/ 1258440 h 5643519"/>
              <a:gd name="connsiteX254" fmla="*/ 1489548 w 4642135"/>
              <a:gd name="connsiteY254" fmla="*/ 1228168 h 5643519"/>
              <a:gd name="connsiteX255" fmla="*/ 1485224 w 4642135"/>
              <a:gd name="connsiteY255" fmla="*/ 1273574 h 5643519"/>
              <a:gd name="connsiteX256" fmla="*/ 1379274 w 4642135"/>
              <a:gd name="connsiteY256" fmla="*/ 1068160 h 5643519"/>
              <a:gd name="connsiteX257" fmla="*/ 1476574 w 4642135"/>
              <a:gd name="connsiteY257" fmla="*/ 1392500 h 5643519"/>
              <a:gd name="connsiteX258" fmla="*/ 1426843 w 4642135"/>
              <a:gd name="connsiteY258" fmla="*/ 1366553 h 5643519"/>
              <a:gd name="connsiteX259" fmla="*/ 1498197 w 4642135"/>
              <a:gd name="connsiteY259" fmla="*/ 1535210 h 5643519"/>
              <a:gd name="connsiteX260" fmla="*/ 1487387 w 4642135"/>
              <a:gd name="connsiteY260" fmla="*/ 1539535 h 5643519"/>
              <a:gd name="connsiteX261" fmla="*/ 1405221 w 4642135"/>
              <a:gd name="connsiteY261" fmla="*/ 1457368 h 5643519"/>
              <a:gd name="connsiteX262" fmla="*/ 1398733 w 4642135"/>
              <a:gd name="connsiteY262" fmla="*/ 1461693 h 5643519"/>
              <a:gd name="connsiteX263" fmla="*/ 1465764 w 4642135"/>
              <a:gd name="connsiteY263" fmla="*/ 1649809 h 5643519"/>
              <a:gd name="connsiteX264" fmla="*/ 1470089 w 4642135"/>
              <a:gd name="connsiteY264" fmla="*/ 1682244 h 5643519"/>
              <a:gd name="connsiteX265" fmla="*/ 1441978 w 4642135"/>
              <a:gd name="connsiteY265" fmla="*/ 1669271 h 5643519"/>
              <a:gd name="connsiteX266" fmla="*/ 1364137 w 4642135"/>
              <a:gd name="connsiteY266" fmla="*/ 1626025 h 5643519"/>
              <a:gd name="connsiteX267" fmla="*/ 1472250 w 4642135"/>
              <a:gd name="connsiteY267" fmla="*/ 1820629 h 5643519"/>
              <a:gd name="connsiteX268" fmla="*/ 1480899 w 4642135"/>
              <a:gd name="connsiteY268" fmla="*/ 1855226 h 5643519"/>
              <a:gd name="connsiteX269" fmla="*/ 1450627 w 4642135"/>
              <a:gd name="connsiteY269" fmla="*/ 1844413 h 5643519"/>
              <a:gd name="connsiteX270" fmla="*/ 1301432 w 4642135"/>
              <a:gd name="connsiteY270" fmla="*/ 1693054 h 5643519"/>
              <a:gd name="connsiteX271" fmla="*/ 1262511 w 4642135"/>
              <a:gd name="connsiteY271" fmla="*/ 1641160 h 5643519"/>
              <a:gd name="connsiteX272" fmla="*/ 1498197 w 4642135"/>
              <a:gd name="connsiteY272" fmla="*/ 2095236 h 5643519"/>
              <a:gd name="connsiteX273" fmla="*/ 1305756 w 4642135"/>
              <a:gd name="connsiteY273" fmla="*/ 1857387 h 5643519"/>
              <a:gd name="connsiteX274" fmla="*/ 1264672 w 4642135"/>
              <a:gd name="connsiteY274" fmla="*/ 1775221 h 5643519"/>
              <a:gd name="connsiteX275" fmla="*/ 1281970 w 4642135"/>
              <a:gd name="connsiteY275" fmla="*/ 2002260 h 5643519"/>
              <a:gd name="connsiteX276" fmla="*/ 1154398 w 4642135"/>
              <a:gd name="connsiteY276" fmla="*/ 1738463 h 5643519"/>
              <a:gd name="connsiteX277" fmla="*/ 1141424 w 4642135"/>
              <a:gd name="connsiteY277" fmla="*/ 1876848 h 5643519"/>
              <a:gd name="connsiteX278" fmla="*/ 1007363 w 4642135"/>
              <a:gd name="connsiteY278" fmla="*/ 1150326 h 5643519"/>
              <a:gd name="connsiteX279" fmla="*/ 955469 w 4642135"/>
              <a:gd name="connsiteY279" fmla="*/ 1219519 h 5643519"/>
              <a:gd name="connsiteX280" fmla="*/ 923034 w 4642135"/>
              <a:gd name="connsiteY280" fmla="*/ 1295197 h 5643519"/>
              <a:gd name="connsiteX281" fmla="*/ 886276 w 4642135"/>
              <a:gd name="connsiteY281" fmla="*/ 1403311 h 5643519"/>
              <a:gd name="connsiteX282" fmla="*/ 860329 w 4642135"/>
              <a:gd name="connsiteY282" fmla="*/ 1213031 h 5643519"/>
              <a:gd name="connsiteX283" fmla="*/ 806271 w 4642135"/>
              <a:gd name="connsiteY283" fmla="*/ 1669271 h 5643519"/>
              <a:gd name="connsiteX284" fmla="*/ 713295 w 4642135"/>
              <a:gd name="connsiteY284" fmla="*/ 1511424 h 5643519"/>
              <a:gd name="connsiteX285" fmla="*/ 713295 w 4642135"/>
              <a:gd name="connsiteY285" fmla="*/ 1693054 h 5643519"/>
              <a:gd name="connsiteX286" fmla="*/ 704646 w 4642135"/>
              <a:gd name="connsiteY286" fmla="*/ 1719002 h 5643519"/>
              <a:gd name="connsiteX287" fmla="*/ 678699 w 4642135"/>
              <a:gd name="connsiteY287" fmla="*/ 1697379 h 5643519"/>
              <a:gd name="connsiteX288" fmla="*/ 603018 w 4642135"/>
              <a:gd name="connsiteY288" fmla="*/ 1567643 h 5643519"/>
              <a:gd name="connsiteX289" fmla="*/ 568422 w 4642135"/>
              <a:gd name="connsiteY289" fmla="*/ 1468179 h 5643519"/>
              <a:gd name="connsiteX290" fmla="*/ 752216 w 4642135"/>
              <a:gd name="connsiteY290" fmla="*/ 960047 h 5643519"/>
              <a:gd name="connsiteX291" fmla="*/ 920873 w 4642135"/>
              <a:gd name="connsiteY291" fmla="*/ 735171 h 5643519"/>
              <a:gd name="connsiteX292" fmla="*/ 953306 w 4642135"/>
              <a:gd name="connsiteY292" fmla="*/ 683276 h 5643519"/>
              <a:gd name="connsiteX293" fmla="*/ 959793 w 4642135"/>
              <a:gd name="connsiteY293" fmla="*/ 663815 h 5643519"/>
              <a:gd name="connsiteX294" fmla="*/ 942495 w 4642135"/>
              <a:gd name="connsiteY294" fmla="*/ 672464 h 5643519"/>
              <a:gd name="connsiteX295" fmla="*/ 747891 w 4642135"/>
              <a:gd name="connsiteY295" fmla="*/ 938424 h 5643519"/>
              <a:gd name="connsiteX296" fmla="*/ 728430 w 4642135"/>
              <a:gd name="connsiteY296" fmla="*/ 955722 h 5643519"/>
              <a:gd name="connsiteX297" fmla="*/ 817084 w 4642135"/>
              <a:gd name="connsiteY297" fmla="*/ 711385 h 5643519"/>
              <a:gd name="connsiteX298" fmla="*/ 548963 w 4642135"/>
              <a:gd name="connsiteY298" fmla="*/ 1040049 h 5643519"/>
              <a:gd name="connsiteX299" fmla="*/ 672211 w 4642135"/>
              <a:gd name="connsiteY299" fmla="*/ 750306 h 5643519"/>
              <a:gd name="connsiteX300" fmla="*/ 460308 w 4642135"/>
              <a:gd name="connsiteY300" fmla="*/ 979506 h 5643519"/>
              <a:gd name="connsiteX301" fmla="*/ 492744 w 4642135"/>
              <a:gd name="connsiteY301" fmla="*/ 838960 h 5643519"/>
              <a:gd name="connsiteX302" fmla="*/ 345709 w 4642135"/>
              <a:gd name="connsiteY302" fmla="*/ 1046537 h 5643519"/>
              <a:gd name="connsiteX303" fmla="*/ 542475 w 4642135"/>
              <a:gd name="connsiteY303" fmla="*/ 609759 h 5643519"/>
              <a:gd name="connsiteX304" fmla="*/ 466796 w 4642135"/>
              <a:gd name="connsiteY304" fmla="*/ 687601 h 5643519"/>
              <a:gd name="connsiteX305" fmla="*/ 198675 w 4642135"/>
              <a:gd name="connsiteY305" fmla="*/ 1143838 h 5643519"/>
              <a:gd name="connsiteX306" fmla="*/ 172728 w 4642135"/>
              <a:gd name="connsiteY306" fmla="*/ 1176274 h 5643519"/>
              <a:gd name="connsiteX307" fmla="*/ 270029 w 4642135"/>
              <a:gd name="connsiteY307" fmla="*/ 880042 h 5643519"/>
              <a:gd name="connsiteX308" fmla="*/ 449498 w 4642135"/>
              <a:gd name="connsiteY308" fmla="*/ 629219 h 5643519"/>
              <a:gd name="connsiteX309" fmla="*/ 200836 w 4642135"/>
              <a:gd name="connsiteY309" fmla="*/ 849770 h 5643519"/>
              <a:gd name="connsiteX310" fmla="*/ 14881 w 4642135"/>
              <a:gd name="connsiteY310" fmla="*/ 1128704 h 5643519"/>
              <a:gd name="connsiteX311" fmla="*/ 6232 w 4642135"/>
              <a:gd name="connsiteY311" fmla="*/ 1046537 h 5643519"/>
              <a:gd name="connsiteX312" fmla="*/ 32179 w 4642135"/>
              <a:gd name="connsiteY312" fmla="*/ 973020 h 5643519"/>
              <a:gd name="connsiteX313" fmla="*/ 512203 w 4642135"/>
              <a:gd name="connsiteY313" fmla="*/ 501646 h 5643519"/>
              <a:gd name="connsiteX314" fmla="*/ 594369 w 4642135"/>
              <a:gd name="connsiteY314" fmla="*/ 467050 h 5643519"/>
              <a:gd name="connsiteX315" fmla="*/ 168403 w 4642135"/>
              <a:gd name="connsiteY315" fmla="*/ 557865 h 5643519"/>
              <a:gd name="connsiteX316" fmla="*/ 272192 w 4642135"/>
              <a:gd name="connsiteY316" fmla="*/ 488672 h 5643519"/>
              <a:gd name="connsiteX317" fmla="*/ 391116 w 4642135"/>
              <a:gd name="connsiteY317" fmla="*/ 412992 h 5643519"/>
              <a:gd name="connsiteX318" fmla="*/ 525176 w 4642135"/>
              <a:gd name="connsiteY318" fmla="*/ 378396 h 5643519"/>
              <a:gd name="connsiteX319" fmla="*/ 661401 w 4642135"/>
              <a:gd name="connsiteY319" fmla="*/ 363261 h 5643519"/>
              <a:gd name="connsiteX320" fmla="*/ 434361 w 4642135"/>
              <a:gd name="connsiteY320" fmla="*/ 324340 h 5643519"/>
              <a:gd name="connsiteX321" fmla="*/ 507878 w 4642135"/>
              <a:gd name="connsiteY321" fmla="*/ 313527 h 5643519"/>
              <a:gd name="connsiteX322" fmla="*/ 507878 w 4642135"/>
              <a:gd name="connsiteY322" fmla="*/ 309203 h 5643519"/>
              <a:gd name="connsiteX323" fmla="*/ 417063 w 4642135"/>
              <a:gd name="connsiteY323" fmla="*/ 309203 h 5643519"/>
              <a:gd name="connsiteX324" fmla="*/ 881952 w 4642135"/>
              <a:gd name="connsiteY324" fmla="*/ 276770 h 5643519"/>
              <a:gd name="connsiteX325" fmla="*/ 1067907 w 4642135"/>
              <a:gd name="connsiteY325" fmla="*/ 298393 h 5643519"/>
              <a:gd name="connsiteX326" fmla="*/ 1223590 w 4642135"/>
              <a:gd name="connsiteY326" fmla="*/ 371910 h 5643519"/>
              <a:gd name="connsiteX327" fmla="*/ 1258187 w 4642135"/>
              <a:gd name="connsiteY327" fmla="*/ 367585 h 5643519"/>
              <a:gd name="connsiteX328" fmla="*/ 1640907 w 4642135"/>
              <a:gd name="connsiteY328" fmla="*/ 30271 h 5643519"/>
              <a:gd name="connsiteX329" fmla="*/ 1716587 w 4642135"/>
              <a:gd name="connsiteY329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843128 w 4642135"/>
              <a:gd name="connsiteY237" fmla="*/ 5522432 h 5643519"/>
              <a:gd name="connsiteX238" fmla="*/ 2860426 w 4642135"/>
              <a:gd name="connsiteY238" fmla="*/ 5042409 h 5643519"/>
              <a:gd name="connsiteX239" fmla="*/ 2858265 w 4642135"/>
              <a:gd name="connsiteY239" fmla="*/ 5018623 h 5643519"/>
              <a:gd name="connsiteX240" fmla="*/ 2853940 w 4642135"/>
              <a:gd name="connsiteY240" fmla="*/ 5018623 h 5643519"/>
              <a:gd name="connsiteX241" fmla="*/ 2667985 w 4642135"/>
              <a:gd name="connsiteY241" fmla="*/ 5544055 h 5643519"/>
              <a:gd name="connsiteX242" fmla="*/ 2683120 w 4642135"/>
              <a:gd name="connsiteY242" fmla="*/ 5563514 h 5643519"/>
              <a:gd name="connsiteX243" fmla="*/ 2693498 w 4642135"/>
              <a:gd name="connsiteY243" fmla="*/ 5563913 h 5643519"/>
              <a:gd name="connsiteX244" fmla="*/ 2693498 w 4642135"/>
              <a:gd name="connsiteY244" fmla="*/ 5614498 h 5643519"/>
              <a:gd name="connsiteX245" fmla="*/ 2274452 w 4642135"/>
              <a:gd name="connsiteY245" fmla="*/ 5598110 h 5643519"/>
              <a:gd name="connsiteX246" fmla="*/ 2360943 w 4642135"/>
              <a:gd name="connsiteY246" fmla="*/ 5524593 h 5643519"/>
              <a:gd name="connsiteX247" fmla="*/ 2700418 w 4642135"/>
              <a:gd name="connsiteY247" fmla="*/ 4800235 h 5643519"/>
              <a:gd name="connsiteX248" fmla="*/ 2851777 w 4642135"/>
              <a:gd name="connsiteY248" fmla="*/ 4454272 h 5643519"/>
              <a:gd name="connsiteX249" fmla="*/ 2856101 w 4642135"/>
              <a:gd name="connsiteY249" fmla="*/ 4395889 h 5643519"/>
              <a:gd name="connsiteX250" fmla="*/ 2581495 w 4642135"/>
              <a:gd name="connsiteY250" fmla="*/ 3515847 h 5643519"/>
              <a:gd name="connsiteX251" fmla="*/ 1854973 w 4642135"/>
              <a:gd name="connsiteY251" fmla="*/ 2006584 h 5643519"/>
              <a:gd name="connsiteX252" fmla="*/ 1502522 w 4642135"/>
              <a:gd name="connsiteY252" fmla="*/ 1258440 h 5643519"/>
              <a:gd name="connsiteX253" fmla="*/ 1489548 w 4642135"/>
              <a:gd name="connsiteY253" fmla="*/ 1228168 h 5643519"/>
              <a:gd name="connsiteX254" fmla="*/ 1485224 w 4642135"/>
              <a:gd name="connsiteY254" fmla="*/ 1273574 h 5643519"/>
              <a:gd name="connsiteX255" fmla="*/ 1379274 w 4642135"/>
              <a:gd name="connsiteY255" fmla="*/ 1068160 h 5643519"/>
              <a:gd name="connsiteX256" fmla="*/ 1476574 w 4642135"/>
              <a:gd name="connsiteY256" fmla="*/ 1392500 h 5643519"/>
              <a:gd name="connsiteX257" fmla="*/ 1426843 w 4642135"/>
              <a:gd name="connsiteY257" fmla="*/ 1366553 h 5643519"/>
              <a:gd name="connsiteX258" fmla="*/ 1498197 w 4642135"/>
              <a:gd name="connsiteY258" fmla="*/ 1535210 h 5643519"/>
              <a:gd name="connsiteX259" fmla="*/ 1487387 w 4642135"/>
              <a:gd name="connsiteY259" fmla="*/ 1539535 h 5643519"/>
              <a:gd name="connsiteX260" fmla="*/ 1405221 w 4642135"/>
              <a:gd name="connsiteY260" fmla="*/ 1457368 h 5643519"/>
              <a:gd name="connsiteX261" fmla="*/ 1398733 w 4642135"/>
              <a:gd name="connsiteY261" fmla="*/ 1461693 h 5643519"/>
              <a:gd name="connsiteX262" fmla="*/ 1465764 w 4642135"/>
              <a:gd name="connsiteY262" fmla="*/ 1649809 h 5643519"/>
              <a:gd name="connsiteX263" fmla="*/ 1470089 w 4642135"/>
              <a:gd name="connsiteY263" fmla="*/ 1682244 h 5643519"/>
              <a:gd name="connsiteX264" fmla="*/ 1441978 w 4642135"/>
              <a:gd name="connsiteY264" fmla="*/ 1669271 h 5643519"/>
              <a:gd name="connsiteX265" fmla="*/ 1364137 w 4642135"/>
              <a:gd name="connsiteY265" fmla="*/ 1626025 h 5643519"/>
              <a:gd name="connsiteX266" fmla="*/ 1472250 w 4642135"/>
              <a:gd name="connsiteY266" fmla="*/ 1820629 h 5643519"/>
              <a:gd name="connsiteX267" fmla="*/ 1480899 w 4642135"/>
              <a:gd name="connsiteY267" fmla="*/ 1855226 h 5643519"/>
              <a:gd name="connsiteX268" fmla="*/ 1450627 w 4642135"/>
              <a:gd name="connsiteY268" fmla="*/ 1844413 h 5643519"/>
              <a:gd name="connsiteX269" fmla="*/ 1301432 w 4642135"/>
              <a:gd name="connsiteY269" fmla="*/ 1693054 h 5643519"/>
              <a:gd name="connsiteX270" fmla="*/ 1262511 w 4642135"/>
              <a:gd name="connsiteY270" fmla="*/ 1641160 h 5643519"/>
              <a:gd name="connsiteX271" fmla="*/ 1498197 w 4642135"/>
              <a:gd name="connsiteY271" fmla="*/ 2095236 h 5643519"/>
              <a:gd name="connsiteX272" fmla="*/ 1305756 w 4642135"/>
              <a:gd name="connsiteY272" fmla="*/ 1857387 h 5643519"/>
              <a:gd name="connsiteX273" fmla="*/ 1264672 w 4642135"/>
              <a:gd name="connsiteY273" fmla="*/ 1775221 h 5643519"/>
              <a:gd name="connsiteX274" fmla="*/ 1281970 w 4642135"/>
              <a:gd name="connsiteY274" fmla="*/ 2002260 h 5643519"/>
              <a:gd name="connsiteX275" fmla="*/ 1154398 w 4642135"/>
              <a:gd name="connsiteY275" fmla="*/ 1738463 h 5643519"/>
              <a:gd name="connsiteX276" fmla="*/ 1141424 w 4642135"/>
              <a:gd name="connsiteY276" fmla="*/ 1876848 h 5643519"/>
              <a:gd name="connsiteX277" fmla="*/ 1007363 w 4642135"/>
              <a:gd name="connsiteY277" fmla="*/ 1150326 h 5643519"/>
              <a:gd name="connsiteX278" fmla="*/ 955469 w 4642135"/>
              <a:gd name="connsiteY278" fmla="*/ 1219519 h 5643519"/>
              <a:gd name="connsiteX279" fmla="*/ 923034 w 4642135"/>
              <a:gd name="connsiteY279" fmla="*/ 1295197 h 5643519"/>
              <a:gd name="connsiteX280" fmla="*/ 886276 w 4642135"/>
              <a:gd name="connsiteY280" fmla="*/ 1403311 h 5643519"/>
              <a:gd name="connsiteX281" fmla="*/ 860329 w 4642135"/>
              <a:gd name="connsiteY281" fmla="*/ 1213031 h 5643519"/>
              <a:gd name="connsiteX282" fmla="*/ 806271 w 4642135"/>
              <a:gd name="connsiteY282" fmla="*/ 1669271 h 5643519"/>
              <a:gd name="connsiteX283" fmla="*/ 713295 w 4642135"/>
              <a:gd name="connsiteY283" fmla="*/ 1511424 h 5643519"/>
              <a:gd name="connsiteX284" fmla="*/ 713295 w 4642135"/>
              <a:gd name="connsiteY284" fmla="*/ 1693054 h 5643519"/>
              <a:gd name="connsiteX285" fmla="*/ 704646 w 4642135"/>
              <a:gd name="connsiteY285" fmla="*/ 1719002 h 5643519"/>
              <a:gd name="connsiteX286" fmla="*/ 678699 w 4642135"/>
              <a:gd name="connsiteY286" fmla="*/ 1697379 h 5643519"/>
              <a:gd name="connsiteX287" fmla="*/ 603018 w 4642135"/>
              <a:gd name="connsiteY287" fmla="*/ 1567643 h 5643519"/>
              <a:gd name="connsiteX288" fmla="*/ 568422 w 4642135"/>
              <a:gd name="connsiteY288" fmla="*/ 1468179 h 5643519"/>
              <a:gd name="connsiteX289" fmla="*/ 752216 w 4642135"/>
              <a:gd name="connsiteY289" fmla="*/ 960047 h 5643519"/>
              <a:gd name="connsiteX290" fmla="*/ 920873 w 4642135"/>
              <a:gd name="connsiteY290" fmla="*/ 735171 h 5643519"/>
              <a:gd name="connsiteX291" fmla="*/ 953306 w 4642135"/>
              <a:gd name="connsiteY291" fmla="*/ 683276 h 5643519"/>
              <a:gd name="connsiteX292" fmla="*/ 959793 w 4642135"/>
              <a:gd name="connsiteY292" fmla="*/ 663815 h 5643519"/>
              <a:gd name="connsiteX293" fmla="*/ 942495 w 4642135"/>
              <a:gd name="connsiteY293" fmla="*/ 672464 h 5643519"/>
              <a:gd name="connsiteX294" fmla="*/ 747891 w 4642135"/>
              <a:gd name="connsiteY294" fmla="*/ 938424 h 5643519"/>
              <a:gd name="connsiteX295" fmla="*/ 728430 w 4642135"/>
              <a:gd name="connsiteY295" fmla="*/ 955722 h 5643519"/>
              <a:gd name="connsiteX296" fmla="*/ 817084 w 4642135"/>
              <a:gd name="connsiteY296" fmla="*/ 711385 h 5643519"/>
              <a:gd name="connsiteX297" fmla="*/ 548963 w 4642135"/>
              <a:gd name="connsiteY297" fmla="*/ 1040049 h 5643519"/>
              <a:gd name="connsiteX298" fmla="*/ 672211 w 4642135"/>
              <a:gd name="connsiteY298" fmla="*/ 750306 h 5643519"/>
              <a:gd name="connsiteX299" fmla="*/ 460308 w 4642135"/>
              <a:gd name="connsiteY299" fmla="*/ 979506 h 5643519"/>
              <a:gd name="connsiteX300" fmla="*/ 492744 w 4642135"/>
              <a:gd name="connsiteY300" fmla="*/ 838960 h 5643519"/>
              <a:gd name="connsiteX301" fmla="*/ 345709 w 4642135"/>
              <a:gd name="connsiteY301" fmla="*/ 1046537 h 5643519"/>
              <a:gd name="connsiteX302" fmla="*/ 542475 w 4642135"/>
              <a:gd name="connsiteY302" fmla="*/ 609759 h 5643519"/>
              <a:gd name="connsiteX303" fmla="*/ 466796 w 4642135"/>
              <a:gd name="connsiteY303" fmla="*/ 687601 h 5643519"/>
              <a:gd name="connsiteX304" fmla="*/ 198675 w 4642135"/>
              <a:gd name="connsiteY304" fmla="*/ 1143838 h 5643519"/>
              <a:gd name="connsiteX305" fmla="*/ 172728 w 4642135"/>
              <a:gd name="connsiteY305" fmla="*/ 1176274 h 5643519"/>
              <a:gd name="connsiteX306" fmla="*/ 270029 w 4642135"/>
              <a:gd name="connsiteY306" fmla="*/ 880042 h 5643519"/>
              <a:gd name="connsiteX307" fmla="*/ 449498 w 4642135"/>
              <a:gd name="connsiteY307" fmla="*/ 629219 h 5643519"/>
              <a:gd name="connsiteX308" fmla="*/ 200836 w 4642135"/>
              <a:gd name="connsiteY308" fmla="*/ 849770 h 5643519"/>
              <a:gd name="connsiteX309" fmla="*/ 14881 w 4642135"/>
              <a:gd name="connsiteY309" fmla="*/ 1128704 h 5643519"/>
              <a:gd name="connsiteX310" fmla="*/ 6232 w 4642135"/>
              <a:gd name="connsiteY310" fmla="*/ 1046537 h 5643519"/>
              <a:gd name="connsiteX311" fmla="*/ 32179 w 4642135"/>
              <a:gd name="connsiteY311" fmla="*/ 973020 h 5643519"/>
              <a:gd name="connsiteX312" fmla="*/ 512203 w 4642135"/>
              <a:gd name="connsiteY312" fmla="*/ 501646 h 5643519"/>
              <a:gd name="connsiteX313" fmla="*/ 594369 w 4642135"/>
              <a:gd name="connsiteY313" fmla="*/ 467050 h 5643519"/>
              <a:gd name="connsiteX314" fmla="*/ 168403 w 4642135"/>
              <a:gd name="connsiteY314" fmla="*/ 557865 h 5643519"/>
              <a:gd name="connsiteX315" fmla="*/ 272192 w 4642135"/>
              <a:gd name="connsiteY315" fmla="*/ 488672 h 5643519"/>
              <a:gd name="connsiteX316" fmla="*/ 391116 w 4642135"/>
              <a:gd name="connsiteY316" fmla="*/ 412992 h 5643519"/>
              <a:gd name="connsiteX317" fmla="*/ 525176 w 4642135"/>
              <a:gd name="connsiteY317" fmla="*/ 378396 h 5643519"/>
              <a:gd name="connsiteX318" fmla="*/ 661401 w 4642135"/>
              <a:gd name="connsiteY318" fmla="*/ 363261 h 5643519"/>
              <a:gd name="connsiteX319" fmla="*/ 434361 w 4642135"/>
              <a:gd name="connsiteY319" fmla="*/ 324340 h 5643519"/>
              <a:gd name="connsiteX320" fmla="*/ 507878 w 4642135"/>
              <a:gd name="connsiteY320" fmla="*/ 313527 h 5643519"/>
              <a:gd name="connsiteX321" fmla="*/ 507878 w 4642135"/>
              <a:gd name="connsiteY321" fmla="*/ 309203 h 5643519"/>
              <a:gd name="connsiteX322" fmla="*/ 417063 w 4642135"/>
              <a:gd name="connsiteY322" fmla="*/ 309203 h 5643519"/>
              <a:gd name="connsiteX323" fmla="*/ 881952 w 4642135"/>
              <a:gd name="connsiteY323" fmla="*/ 276770 h 5643519"/>
              <a:gd name="connsiteX324" fmla="*/ 1067907 w 4642135"/>
              <a:gd name="connsiteY324" fmla="*/ 298393 h 5643519"/>
              <a:gd name="connsiteX325" fmla="*/ 1223590 w 4642135"/>
              <a:gd name="connsiteY325" fmla="*/ 371910 h 5643519"/>
              <a:gd name="connsiteX326" fmla="*/ 1258187 w 4642135"/>
              <a:gd name="connsiteY326" fmla="*/ 367585 h 5643519"/>
              <a:gd name="connsiteX327" fmla="*/ 1640907 w 4642135"/>
              <a:gd name="connsiteY327" fmla="*/ 30271 h 5643519"/>
              <a:gd name="connsiteX328" fmla="*/ 1716587 w 4642135"/>
              <a:gd name="connsiteY328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850081 w 4642135"/>
              <a:gd name="connsiteY237" fmla="*/ 5626736 h 5643519"/>
              <a:gd name="connsiteX238" fmla="*/ 2860426 w 4642135"/>
              <a:gd name="connsiteY238" fmla="*/ 5042409 h 5643519"/>
              <a:gd name="connsiteX239" fmla="*/ 2858265 w 4642135"/>
              <a:gd name="connsiteY239" fmla="*/ 5018623 h 5643519"/>
              <a:gd name="connsiteX240" fmla="*/ 2853940 w 4642135"/>
              <a:gd name="connsiteY240" fmla="*/ 5018623 h 5643519"/>
              <a:gd name="connsiteX241" fmla="*/ 2667985 w 4642135"/>
              <a:gd name="connsiteY241" fmla="*/ 5544055 h 5643519"/>
              <a:gd name="connsiteX242" fmla="*/ 2683120 w 4642135"/>
              <a:gd name="connsiteY242" fmla="*/ 5563514 h 5643519"/>
              <a:gd name="connsiteX243" fmla="*/ 2693498 w 4642135"/>
              <a:gd name="connsiteY243" fmla="*/ 5563913 h 5643519"/>
              <a:gd name="connsiteX244" fmla="*/ 2693498 w 4642135"/>
              <a:gd name="connsiteY244" fmla="*/ 5614498 h 5643519"/>
              <a:gd name="connsiteX245" fmla="*/ 2274452 w 4642135"/>
              <a:gd name="connsiteY245" fmla="*/ 5598110 h 5643519"/>
              <a:gd name="connsiteX246" fmla="*/ 2360943 w 4642135"/>
              <a:gd name="connsiteY246" fmla="*/ 5524593 h 5643519"/>
              <a:gd name="connsiteX247" fmla="*/ 2700418 w 4642135"/>
              <a:gd name="connsiteY247" fmla="*/ 4800235 h 5643519"/>
              <a:gd name="connsiteX248" fmla="*/ 2851777 w 4642135"/>
              <a:gd name="connsiteY248" fmla="*/ 4454272 h 5643519"/>
              <a:gd name="connsiteX249" fmla="*/ 2856101 w 4642135"/>
              <a:gd name="connsiteY249" fmla="*/ 4395889 h 5643519"/>
              <a:gd name="connsiteX250" fmla="*/ 2581495 w 4642135"/>
              <a:gd name="connsiteY250" fmla="*/ 3515847 h 5643519"/>
              <a:gd name="connsiteX251" fmla="*/ 1854973 w 4642135"/>
              <a:gd name="connsiteY251" fmla="*/ 2006584 h 5643519"/>
              <a:gd name="connsiteX252" fmla="*/ 1502522 w 4642135"/>
              <a:gd name="connsiteY252" fmla="*/ 1258440 h 5643519"/>
              <a:gd name="connsiteX253" fmla="*/ 1489548 w 4642135"/>
              <a:gd name="connsiteY253" fmla="*/ 1228168 h 5643519"/>
              <a:gd name="connsiteX254" fmla="*/ 1485224 w 4642135"/>
              <a:gd name="connsiteY254" fmla="*/ 1273574 h 5643519"/>
              <a:gd name="connsiteX255" fmla="*/ 1379274 w 4642135"/>
              <a:gd name="connsiteY255" fmla="*/ 1068160 h 5643519"/>
              <a:gd name="connsiteX256" fmla="*/ 1476574 w 4642135"/>
              <a:gd name="connsiteY256" fmla="*/ 1392500 h 5643519"/>
              <a:gd name="connsiteX257" fmla="*/ 1426843 w 4642135"/>
              <a:gd name="connsiteY257" fmla="*/ 1366553 h 5643519"/>
              <a:gd name="connsiteX258" fmla="*/ 1498197 w 4642135"/>
              <a:gd name="connsiteY258" fmla="*/ 1535210 h 5643519"/>
              <a:gd name="connsiteX259" fmla="*/ 1487387 w 4642135"/>
              <a:gd name="connsiteY259" fmla="*/ 1539535 h 5643519"/>
              <a:gd name="connsiteX260" fmla="*/ 1405221 w 4642135"/>
              <a:gd name="connsiteY260" fmla="*/ 1457368 h 5643519"/>
              <a:gd name="connsiteX261" fmla="*/ 1398733 w 4642135"/>
              <a:gd name="connsiteY261" fmla="*/ 1461693 h 5643519"/>
              <a:gd name="connsiteX262" fmla="*/ 1465764 w 4642135"/>
              <a:gd name="connsiteY262" fmla="*/ 1649809 h 5643519"/>
              <a:gd name="connsiteX263" fmla="*/ 1470089 w 4642135"/>
              <a:gd name="connsiteY263" fmla="*/ 1682244 h 5643519"/>
              <a:gd name="connsiteX264" fmla="*/ 1441978 w 4642135"/>
              <a:gd name="connsiteY264" fmla="*/ 1669271 h 5643519"/>
              <a:gd name="connsiteX265" fmla="*/ 1364137 w 4642135"/>
              <a:gd name="connsiteY265" fmla="*/ 1626025 h 5643519"/>
              <a:gd name="connsiteX266" fmla="*/ 1472250 w 4642135"/>
              <a:gd name="connsiteY266" fmla="*/ 1820629 h 5643519"/>
              <a:gd name="connsiteX267" fmla="*/ 1480899 w 4642135"/>
              <a:gd name="connsiteY267" fmla="*/ 1855226 h 5643519"/>
              <a:gd name="connsiteX268" fmla="*/ 1450627 w 4642135"/>
              <a:gd name="connsiteY268" fmla="*/ 1844413 h 5643519"/>
              <a:gd name="connsiteX269" fmla="*/ 1301432 w 4642135"/>
              <a:gd name="connsiteY269" fmla="*/ 1693054 h 5643519"/>
              <a:gd name="connsiteX270" fmla="*/ 1262511 w 4642135"/>
              <a:gd name="connsiteY270" fmla="*/ 1641160 h 5643519"/>
              <a:gd name="connsiteX271" fmla="*/ 1498197 w 4642135"/>
              <a:gd name="connsiteY271" fmla="*/ 2095236 h 5643519"/>
              <a:gd name="connsiteX272" fmla="*/ 1305756 w 4642135"/>
              <a:gd name="connsiteY272" fmla="*/ 1857387 h 5643519"/>
              <a:gd name="connsiteX273" fmla="*/ 1264672 w 4642135"/>
              <a:gd name="connsiteY273" fmla="*/ 1775221 h 5643519"/>
              <a:gd name="connsiteX274" fmla="*/ 1281970 w 4642135"/>
              <a:gd name="connsiteY274" fmla="*/ 2002260 h 5643519"/>
              <a:gd name="connsiteX275" fmla="*/ 1154398 w 4642135"/>
              <a:gd name="connsiteY275" fmla="*/ 1738463 h 5643519"/>
              <a:gd name="connsiteX276" fmla="*/ 1141424 w 4642135"/>
              <a:gd name="connsiteY276" fmla="*/ 1876848 h 5643519"/>
              <a:gd name="connsiteX277" fmla="*/ 1007363 w 4642135"/>
              <a:gd name="connsiteY277" fmla="*/ 1150326 h 5643519"/>
              <a:gd name="connsiteX278" fmla="*/ 955469 w 4642135"/>
              <a:gd name="connsiteY278" fmla="*/ 1219519 h 5643519"/>
              <a:gd name="connsiteX279" fmla="*/ 923034 w 4642135"/>
              <a:gd name="connsiteY279" fmla="*/ 1295197 h 5643519"/>
              <a:gd name="connsiteX280" fmla="*/ 886276 w 4642135"/>
              <a:gd name="connsiteY280" fmla="*/ 1403311 h 5643519"/>
              <a:gd name="connsiteX281" fmla="*/ 860329 w 4642135"/>
              <a:gd name="connsiteY281" fmla="*/ 1213031 h 5643519"/>
              <a:gd name="connsiteX282" fmla="*/ 806271 w 4642135"/>
              <a:gd name="connsiteY282" fmla="*/ 1669271 h 5643519"/>
              <a:gd name="connsiteX283" fmla="*/ 713295 w 4642135"/>
              <a:gd name="connsiteY283" fmla="*/ 1511424 h 5643519"/>
              <a:gd name="connsiteX284" fmla="*/ 713295 w 4642135"/>
              <a:gd name="connsiteY284" fmla="*/ 1693054 h 5643519"/>
              <a:gd name="connsiteX285" fmla="*/ 704646 w 4642135"/>
              <a:gd name="connsiteY285" fmla="*/ 1719002 h 5643519"/>
              <a:gd name="connsiteX286" fmla="*/ 678699 w 4642135"/>
              <a:gd name="connsiteY286" fmla="*/ 1697379 h 5643519"/>
              <a:gd name="connsiteX287" fmla="*/ 603018 w 4642135"/>
              <a:gd name="connsiteY287" fmla="*/ 1567643 h 5643519"/>
              <a:gd name="connsiteX288" fmla="*/ 568422 w 4642135"/>
              <a:gd name="connsiteY288" fmla="*/ 1468179 h 5643519"/>
              <a:gd name="connsiteX289" fmla="*/ 752216 w 4642135"/>
              <a:gd name="connsiteY289" fmla="*/ 960047 h 5643519"/>
              <a:gd name="connsiteX290" fmla="*/ 920873 w 4642135"/>
              <a:gd name="connsiteY290" fmla="*/ 735171 h 5643519"/>
              <a:gd name="connsiteX291" fmla="*/ 953306 w 4642135"/>
              <a:gd name="connsiteY291" fmla="*/ 683276 h 5643519"/>
              <a:gd name="connsiteX292" fmla="*/ 959793 w 4642135"/>
              <a:gd name="connsiteY292" fmla="*/ 663815 h 5643519"/>
              <a:gd name="connsiteX293" fmla="*/ 942495 w 4642135"/>
              <a:gd name="connsiteY293" fmla="*/ 672464 h 5643519"/>
              <a:gd name="connsiteX294" fmla="*/ 747891 w 4642135"/>
              <a:gd name="connsiteY294" fmla="*/ 938424 h 5643519"/>
              <a:gd name="connsiteX295" fmla="*/ 728430 w 4642135"/>
              <a:gd name="connsiteY295" fmla="*/ 955722 h 5643519"/>
              <a:gd name="connsiteX296" fmla="*/ 817084 w 4642135"/>
              <a:gd name="connsiteY296" fmla="*/ 711385 h 5643519"/>
              <a:gd name="connsiteX297" fmla="*/ 548963 w 4642135"/>
              <a:gd name="connsiteY297" fmla="*/ 1040049 h 5643519"/>
              <a:gd name="connsiteX298" fmla="*/ 672211 w 4642135"/>
              <a:gd name="connsiteY298" fmla="*/ 750306 h 5643519"/>
              <a:gd name="connsiteX299" fmla="*/ 460308 w 4642135"/>
              <a:gd name="connsiteY299" fmla="*/ 979506 h 5643519"/>
              <a:gd name="connsiteX300" fmla="*/ 492744 w 4642135"/>
              <a:gd name="connsiteY300" fmla="*/ 838960 h 5643519"/>
              <a:gd name="connsiteX301" fmla="*/ 345709 w 4642135"/>
              <a:gd name="connsiteY301" fmla="*/ 1046537 h 5643519"/>
              <a:gd name="connsiteX302" fmla="*/ 542475 w 4642135"/>
              <a:gd name="connsiteY302" fmla="*/ 609759 h 5643519"/>
              <a:gd name="connsiteX303" fmla="*/ 466796 w 4642135"/>
              <a:gd name="connsiteY303" fmla="*/ 687601 h 5643519"/>
              <a:gd name="connsiteX304" fmla="*/ 198675 w 4642135"/>
              <a:gd name="connsiteY304" fmla="*/ 1143838 h 5643519"/>
              <a:gd name="connsiteX305" fmla="*/ 172728 w 4642135"/>
              <a:gd name="connsiteY305" fmla="*/ 1176274 h 5643519"/>
              <a:gd name="connsiteX306" fmla="*/ 270029 w 4642135"/>
              <a:gd name="connsiteY306" fmla="*/ 880042 h 5643519"/>
              <a:gd name="connsiteX307" fmla="*/ 449498 w 4642135"/>
              <a:gd name="connsiteY307" fmla="*/ 629219 h 5643519"/>
              <a:gd name="connsiteX308" fmla="*/ 200836 w 4642135"/>
              <a:gd name="connsiteY308" fmla="*/ 849770 h 5643519"/>
              <a:gd name="connsiteX309" fmla="*/ 14881 w 4642135"/>
              <a:gd name="connsiteY309" fmla="*/ 1128704 h 5643519"/>
              <a:gd name="connsiteX310" fmla="*/ 6232 w 4642135"/>
              <a:gd name="connsiteY310" fmla="*/ 1046537 h 5643519"/>
              <a:gd name="connsiteX311" fmla="*/ 32179 w 4642135"/>
              <a:gd name="connsiteY311" fmla="*/ 973020 h 5643519"/>
              <a:gd name="connsiteX312" fmla="*/ 512203 w 4642135"/>
              <a:gd name="connsiteY312" fmla="*/ 501646 h 5643519"/>
              <a:gd name="connsiteX313" fmla="*/ 594369 w 4642135"/>
              <a:gd name="connsiteY313" fmla="*/ 467050 h 5643519"/>
              <a:gd name="connsiteX314" fmla="*/ 168403 w 4642135"/>
              <a:gd name="connsiteY314" fmla="*/ 557865 h 5643519"/>
              <a:gd name="connsiteX315" fmla="*/ 272192 w 4642135"/>
              <a:gd name="connsiteY315" fmla="*/ 488672 h 5643519"/>
              <a:gd name="connsiteX316" fmla="*/ 391116 w 4642135"/>
              <a:gd name="connsiteY316" fmla="*/ 412992 h 5643519"/>
              <a:gd name="connsiteX317" fmla="*/ 525176 w 4642135"/>
              <a:gd name="connsiteY317" fmla="*/ 378396 h 5643519"/>
              <a:gd name="connsiteX318" fmla="*/ 661401 w 4642135"/>
              <a:gd name="connsiteY318" fmla="*/ 363261 h 5643519"/>
              <a:gd name="connsiteX319" fmla="*/ 434361 w 4642135"/>
              <a:gd name="connsiteY319" fmla="*/ 324340 h 5643519"/>
              <a:gd name="connsiteX320" fmla="*/ 507878 w 4642135"/>
              <a:gd name="connsiteY320" fmla="*/ 313527 h 5643519"/>
              <a:gd name="connsiteX321" fmla="*/ 507878 w 4642135"/>
              <a:gd name="connsiteY321" fmla="*/ 309203 h 5643519"/>
              <a:gd name="connsiteX322" fmla="*/ 417063 w 4642135"/>
              <a:gd name="connsiteY322" fmla="*/ 309203 h 5643519"/>
              <a:gd name="connsiteX323" fmla="*/ 881952 w 4642135"/>
              <a:gd name="connsiteY323" fmla="*/ 276770 h 5643519"/>
              <a:gd name="connsiteX324" fmla="*/ 1067907 w 4642135"/>
              <a:gd name="connsiteY324" fmla="*/ 298393 h 5643519"/>
              <a:gd name="connsiteX325" fmla="*/ 1223590 w 4642135"/>
              <a:gd name="connsiteY325" fmla="*/ 371910 h 5643519"/>
              <a:gd name="connsiteX326" fmla="*/ 1258187 w 4642135"/>
              <a:gd name="connsiteY326" fmla="*/ 367585 h 5643519"/>
              <a:gd name="connsiteX327" fmla="*/ 1640907 w 4642135"/>
              <a:gd name="connsiteY327" fmla="*/ 30271 h 5643519"/>
              <a:gd name="connsiteX328" fmla="*/ 1716587 w 4642135"/>
              <a:gd name="connsiteY328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435589 w 4642135"/>
              <a:gd name="connsiteY235" fmla="*/ 5643519 h 5643519"/>
              <a:gd name="connsiteX236" fmla="*/ 2850081 w 4642135"/>
              <a:gd name="connsiteY236" fmla="*/ 5626736 h 5643519"/>
              <a:gd name="connsiteX237" fmla="*/ 2860426 w 4642135"/>
              <a:gd name="connsiteY237" fmla="*/ 5042409 h 5643519"/>
              <a:gd name="connsiteX238" fmla="*/ 2858265 w 4642135"/>
              <a:gd name="connsiteY238" fmla="*/ 5018623 h 5643519"/>
              <a:gd name="connsiteX239" fmla="*/ 2853940 w 4642135"/>
              <a:gd name="connsiteY239" fmla="*/ 5018623 h 5643519"/>
              <a:gd name="connsiteX240" fmla="*/ 2667985 w 4642135"/>
              <a:gd name="connsiteY240" fmla="*/ 5544055 h 5643519"/>
              <a:gd name="connsiteX241" fmla="*/ 2683120 w 4642135"/>
              <a:gd name="connsiteY241" fmla="*/ 5563514 h 5643519"/>
              <a:gd name="connsiteX242" fmla="*/ 2693498 w 4642135"/>
              <a:gd name="connsiteY242" fmla="*/ 5563913 h 5643519"/>
              <a:gd name="connsiteX243" fmla="*/ 2693498 w 4642135"/>
              <a:gd name="connsiteY243" fmla="*/ 5614498 h 5643519"/>
              <a:gd name="connsiteX244" fmla="*/ 2274452 w 4642135"/>
              <a:gd name="connsiteY244" fmla="*/ 5598110 h 5643519"/>
              <a:gd name="connsiteX245" fmla="*/ 2360943 w 4642135"/>
              <a:gd name="connsiteY245" fmla="*/ 5524593 h 5643519"/>
              <a:gd name="connsiteX246" fmla="*/ 2700418 w 4642135"/>
              <a:gd name="connsiteY246" fmla="*/ 4800235 h 5643519"/>
              <a:gd name="connsiteX247" fmla="*/ 2851777 w 4642135"/>
              <a:gd name="connsiteY247" fmla="*/ 4454272 h 5643519"/>
              <a:gd name="connsiteX248" fmla="*/ 2856101 w 4642135"/>
              <a:gd name="connsiteY248" fmla="*/ 4395889 h 5643519"/>
              <a:gd name="connsiteX249" fmla="*/ 2581495 w 4642135"/>
              <a:gd name="connsiteY249" fmla="*/ 3515847 h 5643519"/>
              <a:gd name="connsiteX250" fmla="*/ 1854973 w 4642135"/>
              <a:gd name="connsiteY250" fmla="*/ 2006584 h 5643519"/>
              <a:gd name="connsiteX251" fmla="*/ 1502522 w 4642135"/>
              <a:gd name="connsiteY251" fmla="*/ 1258440 h 5643519"/>
              <a:gd name="connsiteX252" fmla="*/ 1489548 w 4642135"/>
              <a:gd name="connsiteY252" fmla="*/ 1228168 h 5643519"/>
              <a:gd name="connsiteX253" fmla="*/ 1485224 w 4642135"/>
              <a:gd name="connsiteY253" fmla="*/ 1273574 h 5643519"/>
              <a:gd name="connsiteX254" fmla="*/ 1379274 w 4642135"/>
              <a:gd name="connsiteY254" fmla="*/ 1068160 h 5643519"/>
              <a:gd name="connsiteX255" fmla="*/ 1476574 w 4642135"/>
              <a:gd name="connsiteY255" fmla="*/ 1392500 h 5643519"/>
              <a:gd name="connsiteX256" fmla="*/ 1426843 w 4642135"/>
              <a:gd name="connsiteY256" fmla="*/ 1366553 h 5643519"/>
              <a:gd name="connsiteX257" fmla="*/ 1498197 w 4642135"/>
              <a:gd name="connsiteY257" fmla="*/ 1535210 h 5643519"/>
              <a:gd name="connsiteX258" fmla="*/ 1487387 w 4642135"/>
              <a:gd name="connsiteY258" fmla="*/ 1539535 h 5643519"/>
              <a:gd name="connsiteX259" fmla="*/ 1405221 w 4642135"/>
              <a:gd name="connsiteY259" fmla="*/ 1457368 h 5643519"/>
              <a:gd name="connsiteX260" fmla="*/ 1398733 w 4642135"/>
              <a:gd name="connsiteY260" fmla="*/ 1461693 h 5643519"/>
              <a:gd name="connsiteX261" fmla="*/ 1465764 w 4642135"/>
              <a:gd name="connsiteY261" fmla="*/ 1649809 h 5643519"/>
              <a:gd name="connsiteX262" fmla="*/ 1470089 w 4642135"/>
              <a:gd name="connsiteY262" fmla="*/ 1682244 h 5643519"/>
              <a:gd name="connsiteX263" fmla="*/ 1441978 w 4642135"/>
              <a:gd name="connsiteY263" fmla="*/ 1669271 h 5643519"/>
              <a:gd name="connsiteX264" fmla="*/ 1364137 w 4642135"/>
              <a:gd name="connsiteY264" fmla="*/ 1626025 h 5643519"/>
              <a:gd name="connsiteX265" fmla="*/ 1472250 w 4642135"/>
              <a:gd name="connsiteY265" fmla="*/ 1820629 h 5643519"/>
              <a:gd name="connsiteX266" fmla="*/ 1480899 w 4642135"/>
              <a:gd name="connsiteY266" fmla="*/ 1855226 h 5643519"/>
              <a:gd name="connsiteX267" fmla="*/ 1450627 w 4642135"/>
              <a:gd name="connsiteY267" fmla="*/ 1844413 h 5643519"/>
              <a:gd name="connsiteX268" fmla="*/ 1301432 w 4642135"/>
              <a:gd name="connsiteY268" fmla="*/ 1693054 h 5643519"/>
              <a:gd name="connsiteX269" fmla="*/ 1262511 w 4642135"/>
              <a:gd name="connsiteY269" fmla="*/ 1641160 h 5643519"/>
              <a:gd name="connsiteX270" fmla="*/ 1498197 w 4642135"/>
              <a:gd name="connsiteY270" fmla="*/ 2095236 h 5643519"/>
              <a:gd name="connsiteX271" fmla="*/ 1305756 w 4642135"/>
              <a:gd name="connsiteY271" fmla="*/ 1857387 h 5643519"/>
              <a:gd name="connsiteX272" fmla="*/ 1264672 w 4642135"/>
              <a:gd name="connsiteY272" fmla="*/ 1775221 h 5643519"/>
              <a:gd name="connsiteX273" fmla="*/ 1281970 w 4642135"/>
              <a:gd name="connsiteY273" fmla="*/ 2002260 h 5643519"/>
              <a:gd name="connsiteX274" fmla="*/ 1154398 w 4642135"/>
              <a:gd name="connsiteY274" fmla="*/ 1738463 h 5643519"/>
              <a:gd name="connsiteX275" fmla="*/ 1141424 w 4642135"/>
              <a:gd name="connsiteY275" fmla="*/ 1876848 h 5643519"/>
              <a:gd name="connsiteX276" fmla="*/ 1007363 w 4642135"/>
              <a:gd name="connsiteY276" fmla="*/ 1150326 h 5643519"/>
              <a:gd name="connsiteX277" fmla="*/ 955469 w 4642135"/>
              <a:gd name="connsiteY277" fmla="*/ 1219519 h 5643519"/>
              <a:gd name="connsiteX278" fmla="*/ 923034 w 4642135"/>
              <a:gd name="connsiteY278" fmla="*/ 1295197 h 5643519"/>
              <a:gd name="connsiteX279" fmla="*/ 886276 w 4642135"/>
              <a:gd name="connsiteY279" fmla="*/ 1403311 h 5643519"/>
              <a:gd name="connsiteX280" fmla="*/ 860329 w 4642135"/>
              <a:gd name="connsiteY280" fmla="*/ 1213031 h 5643519"/>
              <a:gd name="connsiteX281" fmla="*/ 806271 w 4642135"/>
              <a:gd name="connsiteY281" fmla="*/ 1669271 h 5643519"/>
              <a:gd name="connsiteX282" fmla="*/ 713295 w 4642135"/>
              <a:gd name="connsiteY282" fmla="*/ 1511424 h 5643519"/>
              <a:gd name="connsiteX283" fmla="*/ 713295 w 4642135"/>
              <a:gd name="connsiteY283" fmla="*/ 1693054 h 5643519"/>
              <a:gd name="connsiteX284" fmla="*/ 704646 w 4642135"/>
              <a:gd name="connsiteY284" fmla="*/ 1719002 h 5643519"/>
              <a:gd name="connsiteX285" fmla="*/ 678699 w 4642135"/>
              <a:gd name="connsiteY285" fmla="*/ 1697379 h 5643519"/>
              <a:gd name="connsiteX286" fmla="*/ 603018 w 4642135"/>
              <a:gd name="connsiteY286" fmla="*/ 1567643 h 5643519"/>
              <a:gd name="connsiteX287" fmla="*/ 568422 w 4642135"/>
              <a:gd name="connsiteY287" fmla="*/ 1468179 h 5643519"/>
              <a:gd name="connsiteX288" fmla="*/ 752216 w 4642135"/>
              <a:gd name="connsiteY288" fmla="*/ 960047 h 5643519"/>
              <a:gd name="connsiteX289" fmla="*/ 920873 w 4642135"/>
              <a:gd name="connsiteY289" fmla="*/ 735171 h 5643519"/>
              <a:gd name="connsiteX290" fmla="*/ 953306 w 4642135"/>
              <a:gd name="connsiteY290" fmla="*/ 683276 h 5643519"/>
              <a:gd name="connsiteX291" fmla="*/ 959793 w 4642135"/>
              <a:gd name="connsiteY291" fmla="*/ 663815 h 5643519"/>
              <a:gd name="connsiteX292" fmla="*/ 942495 w 4642135"/>
              <a:gd name="connsiteY292" fmla="*/ 672464 h 5643519"/>
              <a:gd name="connsiteX293" fmla="*/ 747891 w 4642135"/>
              <a:gd name="connsiteY293" fmla="*/ 938424 h 5643519"/>
              <a:gd name="connsiteX294" fmla="*/ 728430 w 4642135"/>
              <a:gd name="connsiteY294" fmla="*/ 955722 h 5643519"/>
              <a:gd name="connsiteX295" fmla="*/ 817084 w 4642135"/>
              <a:gd name="connsiteY295" fmla="*/ 711385 h 5643519"/>
              <a:gd name="connsiteX296" fmla="*/ 548963 w 4642135"/>
              <a:gd name="connsiteY296" fmla="*/ 1040049 h 5643519"/>
              <a:gd name="connsiteX297" fmla="*/ 672211 w 4642135"/>
              <a:gd name="connsiteY297" fmla="*/ 750306 h 5643519"/>
              <a:gd name="connsiteX298" fmla="*/ 460308 w 4642135"/>
              <a:gd name="connsiteY298" fmla="*/ 979506 h 5643519"/>
              <a:gd name="connsiteX299" fmla="*/ 492744 w 4642135"/>
              <a:gd name="connsiteY299" fmla="*/ 838960 h 5643519"/>
              <a:gd name="connsiteX300" fmla="*/ 345709 w 4642135"/>
              <a:gd name="connsiteY300" fmla="*/ 1046537 h 5643519"/>
              <a:gd name="connsiteX301" fmla="*/ 542475 w 4642135"/>
              <a:gd name="connsiteY301" fmla="*/ 609759 h 5643519"/>
              <a:gd name="connsiteX302" fmla="*/ 466796 w 4642135"/>
              <a:gd name="connsiteY302" fmla="*/ 687601 h 5643519"/>
              <a:gd name="connsiteX303" fmla="*/ 198675 w 4642135"/>
              <a:gd name="connsiteY303" fmla="*/ 1143838 h 5643519"/>
              <a:gd name="connsiteX304" fmla="*/ 172728 w 4642135"/>
              <a:gd name="connsiteY304" fmla="*/ 1176274 h 5643519"/>
              <a:gd name="connsiteX305" fmla="*/ 270029 w 4642135"/>
              <a:gd name="connsiteY305" fmla="*/ 880042 h 5643519"/>
              <a:gd name="connsiteX306" fmla="*/ 449498 w 4642135"/>
              <a:gd name="connsiteY306" fmla="*/ 629219 h 5643519"/>
              <a:gd name="connsiteX307" fmla="*/ 200836 w 4642135"/>
              <a:gd name="connsiteY307" fmla="*/ 849770 h 5643519"/>
              <a:gd name="connsiteX308" fmla="*/ 14881 w 4642135"/>
              <a:gd name="connsiteY308" fmla="*/ 1128704 h 5643519"/>
              <a:gd name="connsiteX309" fmla="*/ 6232 w 4642135"/>
              <a:gd name="connsiteY309" fmla="*/ 1046537 h 5643519"/>
              <a:gd name="connsiteX310" fmla="*/ 32179 w 4642135"/>
              <a:gd name="connsiteY310" fmla="*/ 973020 h 5643519"/>
              <a:gd name="connsiteX311" fmla="*/ 512203 w 4642135"/>
              <a:gd name="connsiteY311" fmla="*/ 501646 h 5643519"/>
              <a:gd name="connsiteX312" fmla="*/ 594369 w 4642135"/>
              <a:gd name="connsiteY312" fmla="*/ 467050 h 5643519"/>
              <a:gd name="connsiteX313" fmla="*/ 168403 w 4642135"/>
              <a:gd name="connsiteY313" fmla="*/ 557865 h 5643519"/>
              <a:gd name="connsiteX314" fmla="*/ 272192 w 4642135"/>
              <a:gd name="connsiteY314" fmla="*/ 488672 h 5643519"/>
              <a:gd name="connsiteX315" fmla="*/ 391116 w 4642135"/>
              <a:gd name="connsiteY315" fmla="*/ 412992 h 5643519"/>
              <a:gd name="connsiteX316" fmla="*/ 525176 w 4642135"/>
              <a:gd name="connsiteY316" fmla="*/ 378396 h 5643519"/>
              <a:gd name="connsiteX317" fmla="*/ 661401 w 4642135"/>
              <a:gd name="connsiteY317" fmla="*/ 363261 h 5643519"/>
              <a:gd name="connsiteX318" fmla="*/ 434361 w 4642135"/>
              <a:gd name="connsiteY318" fmla="*/ 324340 h 5643519"/>
              <a:gd name="connsiteX319" fmla="*/ 507878 w 4642135"/>
              <a:gd name="connsiteY319" fmla="*/ 313527 h 5643519"/>
              <a:gd name="connsiteX320" fmla="*/ 507878 w 4642135"/>
              <a:gd name="connsiteY320" fmla="*/ 309203 h 5643519"/>
              <a:gd name="connsiteX321" fmla="*/ 417063 w 4642135"/>
              <a:gd name="connsiteY321" fmla="*/ 309203 h 5643519"/>
              <a:gd name="connsiteX322" fmla="*/ 881952 w 4642135"/>
              <a:gd name="connsiteY322" fmla="*/ 276770 h 5643519"/>
              <a:gd name="connsiteX323" fmla="*/ 1067907 w 4642135"/>
              <a:gd name="connsiteY323" fmla="*/ 298393 h 5643519"/>
              <a:gd name="connsiteX324" fmla="*/ 1223590 w 4642135"/>
              <a:gd name="connsiteY324" fmla="*/ 371910 h 5643519"/>
              <a:gd name="connsiteX325" fmla="*/ 1258187 w 4642135"/>
              <a:gd name="connsiteY325" fmla="*/ 367585 h 5643519"/>
              <a:gd name="connsiteX326" fmla="*/ 1640907 w 4642135"/>
              <a:gd name="connsiteY326" fmla="*/ 30271 h 5643519"/>
              <a:gd name="connsiteX327" fmla="*/ 1716587 w 4642135"/>
              <a:gd name="connsiteY327" fmla="*/ 0 h 5643519"/>
              <a:gd name="connsiteX0" fmla="*/ 4214006 w 4642135"/>
              <a:gd name="connsiteY0" fmla="*/ 1528722 h 5663329"/>
              <a:gd name="connsiteX1" fmla="*/ 4211845 w 4642135"/>
              <a:gd name="connsiteY1" fmla="*/ 1535210 h 5663329"/>
              <a:gd name="connsiteX2" fmla="*/ 4281037 w 4642135"/>
              <a:gd name="connsiteY2" fmla="*/ 1582780 h 5663329"/>
              <a:gd name="connsiteX3" fmla="*/ 4300497 w 4642135"/>
              <a:gd name="connsiteY3" fmla="*/ 1587104 h 5663329"/>
              <a:gd name="connsiteX4" fmla="*/ 4291848 w 4642135"/>
              <a:gd name="connsiteY4" fmla="*/ 1565482 h 5663329"/>
              <a:gd name="connsiteX5" fmla="*/ 4214006 w 4642135"/>
              <a:gd name="connsiteY5" fmla="*/ 1528722 h 5663329"/>
              <a:gd name="connsiteX6" fmla="*/ 3165036 w 4642135"/>
              <a:gd name="connsiteY6" fmla="*/ 1460611 h 5663329"/>
              <a:gd name="connsiteX7" fmla="*/ 3148009 w 4642135"/>
              <a:gd name="connsiteY7" fmla="*/ 1468179 h 5663329"/>
              <a:gd name="connsiteX8" fmla="*/ 2860426 w 4642135"/>
              <a:gd name="connsiteY8" fmla="*/ 1591429 h 5663329"/>
              <a:gd name="connsiteX9" fmla="*/ 2899347 w 4642135"/>
              <a:gd name="connsiteY9" fmla="*/ 1589266 h 5663329"/>
              <a:gd name="connsiteX10" fmla="*/ 3115574 w 4642135"/>
              <a:gd name="connsiteY10" fmla="*/ 1498450 h 5663329"/>
              <a:gd name="connsiteX11" fmla="*/ 3186930 w 4642135"/>
              <a:gd name="connsiteY11" fmla="*/ 1466017 h 5663329"/>
              <a:gd name="connsiteX12" fmla="*/ 3165036 w 4642135"/>
              <a:gd name="connsiteY12" fmla="*/ 1460611 h 5663329"/>
              <a:gd name="connsiteX13" fmla="*/ 2717716 w 4642135"/>
              <a:gd name="connsiteY13" fmla="*/ 1269250 h 5663329"/>
              <a:gd name="connsiteX14" fmla="*/ 2419323 w 4642135"/>
              <a:gd name="connsiteY14" fmla="*/ 1353579 h 5663329"/>
              <a:gd name="connsiteX15" fmla="*/ 2395539 w 4642135"/>
              <a:gd name="connsiteY15" fmla="*/ 1433582 h 5663329"/>
              <a:gd name="connsiteX16" fmla="*/ 2423648 w 4642135"/>
              <a:gd name="connsiteY16" fmla="*/ 1440070 h 5663329"/>
              <a:gd name="connsiteX17" fmla="*/ 2739339 w 4642135"/>
              <a:gd name="connsiteY17" fmla="*/ 1269250 h 5663329"/>
              <a:gd name="connsiteX18" fmla="*/ 2717716 w 4642135"/>
              <a:gd name="connsiteY18" fmla="*/ 1269250 h 5663329"/>
              <a:gd name="connsiteX19" fmla="*/ 1617123 w 4642135"/>
              <a:gd name="connsiteY19" fmla="*/ 1124379 h 5663329"/>
              <a:gd name="connsiteX20" fmla="*/ 1727398 w 4642135"/>
              <a:gd name="connsiteY20" fmla="*/ 1366553 h 5663329"/>
              <a:gd name="connsiteX21" fmla="*/ 1591176 w 4642135"/>
              <a:gd name="connsiteY21" fmla="*/ 1202221 h 5663329"/>
              <a:gd name="connsiteX22" fmla="*/ 1790104 w 4642135"/>
              <a:gd name="connsiteY22" fmla="*/ 1569806 h 5663329"/>
              <a:gd name="connsiteX23" fmla="*/ 2466893 w 4642135"/>
              <a:gd name="connsiteY23" fmla="*/ 2756890 h 5663329"/>
              <a:gd name="connsiteX24" fmla="*/ 2985838 w 4642135"/>
              <a:gd name="connsiteY24" fmla="*/ 3935327 h 5663329"/>
              <a:gd name="connsiteX25" fmla="*/ 2994487 w 4642135"/>
              <a:gd name="connsiteY25" fmla="*/ 3943976 h 5663329"/>
              <a:gd name="connsiteX26" fmla="*/ 2998811 w 4642135"/>
              <a:gd name="connsiteY26" fmla="*/ 3928839 h 5663329"/>
              <a:gd name="connsiteX27" fmla="*/ 3189091 w 4642135"/>
              <a:gd name="connsiteY27" fmla="*/ 2752566 h 5663329"/>
              <a:gd name="connsiteX28" fmla="*/ 3282069 w 4642135"/>
              <a:gd name="connsiteY28" fmla="*/ 2123347 h 5663329"/>
              <a:gd name="connsiteX29" fmla="*/ 3295043 w 4642135"/>
              <a:gd name="connsiteY29" fmla="*/ 2045505 h 5663329"/>
              <a:gd name="connsiteX30" fmla="*/ 3266932 w 4642135"/>
              <a:gd name="connsiteY30" fmla="*/ 2071452 h 5663329"/>
              <a:gd name="connsiteX31" fmla="*/ 3301529 w 4642135"/>
              <a:gd name="connsiteY31" fmla="*/ 1881173 h 5663329"/>
              <a:gd name="connsiteX32" fmla="*/ 3212877 w 4642135"/>
              <a:gd name="connsiteY32" fmla="*/ 2151455 h 5663329"/>
              <a:gd name="connsiteX33" fmla="*/ 3182605 w 4642135"/>
              <a:gd name="connsiteY33" fmla="*/ 2101724 h 5663329"/>
              <a:gd name="connsiteX34" fmla="*/ 3154494 w 4642135"/>
              <a:gd name="connsiteY34" fmla="*/ 2231460 h 5663329"/>
              <a:gd name="connsiteX35" fmla="*/ 3128547 w 4642135"/>
              <a:gd name="connsiteY35" fmla="*/ 2170917 h 5663329"/>
              <a:gd name="connsiteX36" fmla="*/ 3115574 w 4642135"/>
              <a:gd name="connsiteY36" fmla="*/ 2151455 h 5663329"/>
              <a:gd name="connsiteX37" fmla="*/ 3102600 w 4642135"/>
              <a:gd name="connsiteY37" fmla="*/ 2173078 h 5663329"/>
              <a:gd name="connsiteX38" fmla="*/ 3059355 w 4642135"/>
              <a:gd name="connsiteY38" fmla="*/ 2341735 h 5663329"/>
              <a:gd name="connsiteX39" fmla="*/ 2998811 w 4642135"/>
              <a:gd name="connsiteY39" fmla="*/ 2261732 h 5663329"/>
              <a:gd name="connsiteX40" fmla="*/ 2983676 w 4642135"/>
              <a:gd name="connsiteY40" fmla="*/ 2436875 h 5663329"/>
              <a:gd name="connsiteX41" fmla="*/ 2975027 w 4642135"/>
              <a:gd name="connsiteY41" fmla="*/ 2460661 h 5663329"/>
              <a:gd name="connsiteX42" fmla="*/ 2955566 w 4642135"/>
              <a:gd name="connsiteY42" fmla="*/ 2439038 h 5663329"/>
              <a:gd name="connsiteX43" fmla="*/ 2933943 w 4642135"/>
              <a:gd name="connsiteY43" fmla="*/ 2367682 h 5663329"/>
              <a:gd name="connsiteX44" fmla="*/ 2918808 w 4642135"/>
              <a:gd name="connsiteY44" fmla="*/ 2287679 h 5663329"/>
              <a:gd name="connsiteX45" fmla="*/ 2871238 w 4642135"/>
              <a:gd name="connsiteY45" fmla="*/ 2633642 h 5663329"/>
              <a:gd name="connsiteX46" fmla="*/ 2840967 w 4642135"/>
              <a:gd name="connsiteY46" fmla="*/ 2590397 h 5663329"/>
              <a:gd name="connsiteX47" fmla="*/ 2840967 w 4642135"/>
              <a:gd name="connsiteY47" fmla="*/ 2423901 h 5663329"/>
              <a:gd name="connsiteX48" fmla="*/ 2851777 w 4642135"/>
              <a:gd name="connsiteY48" fmla="*/ 2333086 h 5663329"/>
              <a:gd name="connsiteX49" fmla="*/ 2752313 w 4642135"/>
              <a:gd name="connsiteY49" fmla="*/ 2486608 h 5663329"/>
              <a:gd name="connsiteX50" fmla="*/ 2782584 w 4642135"/>
              <a:gd name="connsiteY50" fmla="*/ 2283355 h 5663329"/>
              <a:gd name="connsiteX51" fmla="*/ 2698257 w 4642135"/>
              <a:gd name="connsiteY51" fmla="*/ 2365521 h 5663329"/>
              <a:gd name="connsiteX52" fmla="*/ 2990162 w 4642135"/>
              <a:gd name="connsiteY52" fmla="*/ 1790358 h 5663329"/>
              <a:gd name="connsiteX53" fmla="*/ 2912320 w 4642135"/>
              <a:gd name="connsiteY53" fmla="*/ 1840089 h 5663329"/>
              <a:gd name="connsiteX54" fmla="*/ 2819344 w 4642135"/>
              <a:gd name="connsiteY54" fmla="*/ 1891983 h 5663329"/>
              <a:gd name="connsiteX55" fmla="*/ 2758800 w 4642135"/>
              <a:gd name="connsiteY55" fmla="*/ 1941716 h 5663329"/>
              <a:gd name="connsiteX56" fmla="*/ 2830154 w 4642135"/>
              <a:gd name="connsiteY56" fmla="*/ 1788194 h 5663329"/>
              <a:gd name="connsiteX57" fmla="*/ 2795558 w 4642135"/>
              <a:gd name="connsiteY57" fmla="*/ 1818466 h 5663329"/>
              <a:gd name="connsiteX58" fmla="*/ 2570682 w 4642135"/>
              <a:gd name="connsiteY58" fmla="*/ 2086587 h 5663329"/>
              <a:gd name="connsiteX59" fmla="*/ 2549059 w 4642135"/>
              <a:gd name="connsiteY59" fmla="*/ 2101724 h 5663329"/>
              <a:gd name="connsiteX60" fmla="*/ 2540410 w 4642135"/>
              <a:gd name="connsiteY60" fmla="*/ 2075777 h 5663329"/>
              <a:gd name="connsiteX61" fmla="*/ 2557708 w 4642135"/>
              <a:gd name="connsiteY61" fmla="*/ 1963339 h 5663329"/>
              <a:gd name="connsiteX62" fmla="*/ 2469057 w 4642135"/>
              <a:gd name="connsiteY62" fmla="*/ 2086587 h 5663329"/>
              <a:gd name="connsiteX63" fmla="*/ 2447434 w 4642135"/>
              <a:gd name="connsiteY63" fmla="*/ 2106049 h 5663329"/>
              <a:gd name="connsiteX64" fmla="*/ 2438785 w 4642135"/>
              <a:gd name="connsiteY64" fmla="*/ 2073614 h 5663329"/>
              <a:gd name="connsiteX65" fmla="*/ 2449595 w 4642135"/>
              <a:gd name="connsiteY65" fmla="*/ 1969825 h 5663329"/>
              <a:gd name="connsiteX66" fmla="*/ 2471218 w 4642135"/>
              <a:gd name="connsiteY66" fmla="*/ 1876848 h 5663329"/>
              <a:gd name="connsiteX67" fmla="*/ 2830154 w 4642135"/>
              <a:gd name="connsiteY67" fmla="*/ 1602239 h 5663329"/>
              <a:gd name="connsiteX68" fmla="*/ 2858265 w 4642135"/>
              <a:gd name="connsiteY68" fmla="*/ 1587104 h 5663329"/>
              <a:gd name="connsiteX69" fmla="*/ 2851777 w 4642135"/>
              <a:gd name="connsiteY69" fmla="*/ 1589266 h 5663329"/>
              <a:gd name="connsiteX70" fmla="*/ 2849616 w 4642135"/>
              <a:gd name="connsiteY70" fmla="*/ 1587104 h 5663329"/>
              <a:gd name="connsiteX71" fmla="*/ 2869075 w 4642135"/>
              <a:gd name="connsiteY71" fmla="*/ 1567643 h 5663329"/>
              <a:gd name="connsiteX72" fmla="*/ 3039895 w 4642135"/>
              <a:gd name="connsiteY72" fmla="*/ 1437907 h 5663329"/>
              <a:gd name="connsiteX73" fmla="*/ 2676634 w 4642135"/>
              <a:gd name="connsiteY73" fmla="*/ 1584941 h 5663329"/>
              <a:gd name="connsiteX74" fmla="*/ 2920969 w 4642135"/>
              <a:gd name="connsiteY74" fmla="*/ 1418448 h 5663329"/>
              <a:gd name="connsiteX75" fmla="*/ 2631226 w 4642135"/>
              <a:gd name="connsiteY75" fmla="*/ 1507099 h 5663329"/>
              <a:gd name="connsiteX76" fmla="*/ 2726365 w 4642135"/>
              <a:gd name="connsiteY76" fmla="*/ 1424933 h 5663329"/>
              <a:gd name="connsiteX77" fmla="*/ 2510139 w 4642135"/>
              <a:gd name="connsiteY77" fmla="*/ 1511424 h 5663329"/>
              <a:gd name="connsiteX78" fmla="*/ 2856101 w 4642135"/>
              <a:gd name="connsiteY78" fmla="*/ 1286548 h 5663329"/>
              <a:gd name="connsiteX79" fmla="*/ 2797721 w 4642135"/>
              <a:gd name="connsiteY79" fmla="*/ 1301685 h 5663329"/>
              <a:gd name="connsiteX80" fmla="*/ 2475542 w 4642135"/>
              <a:gd name="connsiteY80" fmla="*/ 1463854 h 5663329"/>
              <a:gd name="connsiteX81" fmla="*/ 2440946 w 4642135"/>
              <a:gd name="connsiteY81" fmla="*/ 1543859 h 5663329"/>
              <a:gd name="connsiteX82" fmla="*/ 2440946 w 4642135"/>
              <a:gd name="connsiteY82" fmla="*/ 1558994 h 5663329"/>
              <a:gd name="connsiteX83" fmla="*/ 2404189 w 4642135"/>
              <a:gd name="connsiteY83" fmla="*/ 1535210 h 5663329"/>
              <a:gd name="connsiteX84" fmla="*/ 2358780 w 4642135"/>
              <a:gd name="connsiteY84" fmla="*/ 1528722 h 5663329"/>
              <a:gd name="connsiteX85" fmla="*/ 2365268 w 4642135"/>
              <a:gd name="connsiteY85" fmla="*/ 1567643 h 5663329"/>
              <a:gd name="connsiteX86" fmla="*/ 2447434 w 4642135"/>
              <a:gd name="connsiteY86" fmla="*/ 1727651 h 5663329"/>
              <a:gd name="connsiteX87" fmla="*/ 2291751 w 4642135"/>
              <a:gd name="connsiteY87" fmla="*/ 1563318 h 5663329"/>
              <a:gd name="connsiteX88" fmla="*/ 2302561 w 4642135"/>
              <a:gd name="connsiteY88" fmla="*/ 1597915 h 5663329"/>
              <a:gd name="connsiteX89" fmla="*/ 2378241 w 4642135"/>
              <a:gd name="connsiteY89" fmla="*/ 1811980 h 5663329"/>
              <a:gd name="connsiteX90" fmla="*/ 2380402 w 4642135"/>
              <a:gd name="connsiteY90" fmla="*/ 1926579 h 5663329"/>
              <a:gd name="connsiteX91" fmla="*/ 2369592 w 4642135"/>
              <a:gd name="connsiteY91" fmla="*/ 1928743 h 5663329"/>
              <a:gd name="connsiteX92" fmla="*/ 2172825 w 4642135"/>
              <a:gd name="connsiteY92" fmla="*/ 1466017 h 5663329"/>
              <a:gd name="connsiteX93" fmla="*/ 2183637 w 4642135"/>
              <a:gd name="connsiteY93" fmla="*/ 1515748 h 5663329"/>
              <a:gd name="connsiteX94" fmla="*/ 2211746 w 4642135"/>
              <a:gd name="connsiteY94" fmla="*/ 1699542 h 5663329"/>
              <a:gd name="connsiteX95" fmla="*/ 2198772 w 4642135"/>
              <a:gd name="connsiteY95" fmla="*/ 1749273 h 5663329"/>
              <a:gd name="connsiteX96" fmla="*/ 2170664 w 4642135"/>
              <a:gd name="connsiteY96" fmla="*/ 1706028 h 5663329"/>
              <a:gd name="connsiteX97" fmla="*/ 2090659 w 4642135"/>
              <a:gd name="connsiteY97" fmla="*/ 1526561 h 5663329"/>
              <a:gd name="connsiteX98" fmla="*/ 2056062 w 4642135"/>
              <a:gd name="connsiteY98" fmla="*/ 1626025 h 5663329"/>
              <a:gd name="connsiteX99" fmla="*/ 1930651 w 4642135"/>
              <a:gd name="connsiteY99" fmla="*/ 1420609 h 5663329"/>
              <a:gd name="connsiteX100" fmla="*/ 1930651 w 4642135"/>
              <a:gd name="connsiteY100" fmla="*/ 1524398 h 5663329"/>
              <a:gd name="connsiteX101" fmla="*/ 1922002 w 4642135"/>
              <a:gd name="connsiteY101" fmla="*/ 1537371 h 5663329"/>
              <a:gd name="connsiteX102" fmla="*/ 1911191 w 4642135"/>
              <a:gd name="connsiteY102" fmla="*/ 1530885 h 5663329"/>
              <a:gd name="connsiteX103" fmla="*/ 1893893 w 4642135"/>
              <a:gd name="connsiteY103" fmla="*/ 1502775 h 5663329"/>
              <a:gd name="connsiteX104" fmla="*/ 1829025 w 4642135"/>
              <a:gd name="connsiteY104" fmla="*/ 1377363 h 5663329"/>
              <a:gd name="connsiteX105" fmla="*/ 1826862 w 4642135"/>
              <a:gd name="connsiteY105" fmla="*/ 1435746 h 5663329"/>
              <a:gd name="connsiteX106" fmla="*/ 1617123 w 4642135"/>
              <a:gd name="connsiteY106" fmla="*/ 1124379 h 5663329"/>
              <a:gd name="connsiteX107" fmla="*/ 2123094 w 4642135"/>
              <a:gd name="connsiteY107" fmla="*/ 925450 h 5663329"/>
              <a:gd name="connsiteX108" fmla="*/ 2250666 w 4642135"/>
              <a:gd name="connsiteY108" fmla="*/ 1068160 h 5663329"/>
              <a:gd name="connsiteX109" fmla="*/ 1971735 w 4642135"/>
              <a:gd name="connsiteY109" fmla="*/ 968696 h 5663329"/>
              <a:gd name="connsiteX110" fmla="*/ 1978221 w 4642135"/>
              <a:gd name="connsiteY110" fmla="*/ 977345 h 5663329"/>
              <a:gd name="connsiteX111" fmla="*/ 2324183 w 4642135"/>
              <a:gd name="connsiteY111" fmla="*/ 1323308 h 5663329"/>
              <a:gd name="connsiteX112" fmla="*/ 2356619 w 4642135"/>
              <a:gd name="connsiteY112" fmla="*/ 1325469 h 5663329"/>
              <a:gd name="connsiteX113" fmla="*/ 2626901 w 4642135"/>
              <a:gd name="connsiteY113" fmla="*/ 1206545 h 5663329"/>
              <a:gd name="connsiteX114" fmla="*/ 2637713 w 4642135"/>
              <a:gd name="connsiteY114" fmla="*/ 1197896 h 5663329"/>
              <a:gd name="connsiteX115" fmla="*/ 2661497 w 4642135"/>
              <a:gd name="connsiteY115" fmla="*/ 1200057 h 5663329"/>
              <a:gd name="connsiteX116" fmla="*/ 2901510 w 4642135"/>
              <a:gd name="connsiteY116" fmla="*/ 1197896 h 5663329"/>
              <a:gd name="connsiteX117" fmla="*/ 2988001 w 4642135"/>
              <a:gd name="connsiteY117" fmla="*/ 1195733 h 5663329"/>
              <a:gd name="connsiteX118" fmla="*/ 2629064 w 4642135"/>
              <a:gd name="connsiteY118" fmla="*/ 1120055 h 5663329"/>
              <a:gd name="connsiteX119" fmla="*/ 2635550 w 4642135"/>
              <a:gd name="connsiteY119" fmla="*/ 1158975 h 5663329"/>
              <a:gd name="connsiteX120" fmla="*/ 2635550 w 4642135"/>
              <a:gd name="connsiteY120" fmla="*/ 1195733 h 5663329"/>
              <a:gd name="connsiteX121" fmla="*/ 2447434 w 4642135"/>
              <a:gd name="connsiteY121" fmla="*/ 1031400 h 5663329"/>
              <a:gd name="connsiteX122" fmla="*/ 2514463 w 4642135"/>
              <a:gd name="connsiteY122" fmla="*/ 1197896 h 5663329"/>
              <a:gd name="connsiteX123" fmla="*/ 2123094 w 4642135"/>
              <a:gd name="connsiteY123" fmla="*/ 925450 h 5663329"/>
              <a:gd name="connsiteX124" fmla="*/ 1716587 w 4642135"/>
              <a:gd name="connsiteY124" fmla="*/ 0 h 5663329"/>
              <a:gd name="connsiteX125" fmla="*/ 1569553 w 4642135"/>
              <a:gd name="connsiteY125" fmla="*/ 190279 h 5663329"/>
              <a:gd name="connsiteX126" fmla="*/ 1595500 w 4642135"/>
              <a:gd name="connsiteY126" fmla="*/ 170818 h 5663329"/>
              <a:gd name="connsiteX127" fmla="*/ 1887405 w 4642135"/>
              <a:gd name="connsiteY127" fmla="*/ 38921 h 5663329"/>
              <a:gd name="connsiteX128" fmla="*/ 2071199 w 4642135"/>
              <a:gd name="connsiteY128" fmla="*/ 8649 h 5663329"/>
              <a:gd name="connsiteX129" fmla="*/ 1694965 w 4642135"/>
              <a:gd name="connsiteY129" fmla="*/ 224876 h 5663329"/>
              <a:gd name="connsiteX130" fmla="*/ 1798754 w 4642135"/>
              <a:gd name="connsiteY130" fmla="*/ 188116 h 5663329"/>
              <a:gd name="connsiteX131" fmla="*/ 2315534 w 4642135"/>
              <a:gd name="connsiteY131" fmla="*/ 155683 h 5663329"/>
              <a:gd name="connsiteX132" fmla="*/ 2577170 w 4642135"/>
              <a:gd name="connsiteY132" fmla="*/ 250823 h 5663329"/>
              <a:gd name="connsiteX133" fmla="*/ 2644199 w 4642135"/>
              <a:gd name="connsiteY133" fmla="*/ 315691 h 5663329"/>
              <a:gd name="connsiteX134" fmla="*/ 2334996 w 4642135"/>
              <a:gd name="connsiteY134" fmla="*/ 242174 h 5663329"/>
              <a:gd name="connsiteX135" fmla="*/ 2019305 w 4642135"/>
              <a:gd name="connsiteY135" fmla="*/ 240010 h 5663329"/>
              <a:gd name="connsiteX136" fmla="*/ 2304724 w 4642135"/>
              <a:gd name="connsiteY136" fmla="*/ 313527 h 5663329"/>
              <a:gd name="connsiteX137" fmla="*/ 2564196 w 4642135"/>
              <a:gd name="connsiteY137" fmla="*/ 454076 h 5663329"/>
              <a:gd name="connsiteX138" fmla="*/ 1861458 w 4642135"/>
              <a:gd name="connsiteY138" fmla="*/ 287580 h 5663329"/>
              <a:gd name="connsiteX139" fmla="*/ 2337157 w 4642135"/>
              <a:gd name="connsiteY139" fmla="*/ 471374 h 5663329"/>
              <a:gd name="connsiteX140" fmla="*/ 2062550 w 4642135"/>
              <a:gd name="connsiteY140" fmla="*/ 423804 h 5663329"/>
              <a:gd name="connsiteX141" fmla="*/ 2060387 w 4642135"/>
              <a:gd name="connsiteY141" fmla="*/ 428129 h 5663329"/>
              <a:gd name="connsiteX142" fmla="*/ 2196611 w 4642135"/>
              <a:gd name="connsiteY142" fmla="*/ 490833 h 5663329"/>
              <a:gd name="connsiteX143" fmla="*/ 1854973 w 4642135"/>
              <a:gd name="connsiteY143" fmla="*/ 469211 h 5663329"/>
              <a:gd name="connsiteX144" fmla="*/ 2177149 w 4642135"/>
              <a:gd name="connsiteY144" fmla="*/ 594622 h 5663329"/>
              <a:gd name="connsiteX145" fmla="*/ 1779292 w 4642135"/>
              <a:gd name="connsiteY145" fmla="*/ 538403 h 5663329"/>
              <a:gd name="connsiteX146" fmla="*/ 1982545 w 4642135"/>
              <a:gd name="connsiteY146" fmla="*/ 657329 h 5663329"/>
              <a:gd name="connsiteX147" fmla="*/ 1595500 w 4642135"/>
              <a:gd name="connsiteY147" fmla="*/ 581649 h 5663329"/>
              <a:gd name="connsiteX148" fmla="*/ 1630097 w 4642135"/>
              <a:gd name="connsiteY148" fmla="*/ 605435 h 5663329"/>
              <a:gd name="connsiteX149" fmla="*/ 1965247 w 4642135"/>
              <a:gd name="connsiteY149" fmla="*/ 670303 h 5663329"/>
              <a:gd name="connsiteX150" fmla="*/ 2129579 w 4642135"/>
              <a:gd name="connsiteY150" fmla="*/ 683276 h 5663329"/>
              <a:gd name="connsiteX151" fmla="*/ 2458244 w 4642135"/>
              <a:gd name="connsiteY151" fmla="*/ 838960 h 5663329"/>
              <a:gd name="connsiteX152" fmla="*/ 2568521 w 4642135"/>
              <a:gd name="connsiteY152" fmla="*/ 1014102 h 5663329"/>
              <a:gd name="connsiteX153" fmla="*/ 2607442 w 4642135"/>
              <a:gd name="connsiteY153" fmla="*/ 1096268 h 5663329"/>
              <a:gd name="connsiteX154" fmla="*/ 2637713 w 4642135"/>
              <a:gd name="connsiteY154" fmla="*/ 1109242 h 5663329"/>
              <a:gd name="connsiteX155" fmla="*/ 2799882 w 4642135"/>
              <a:gd name="connsiteY155" fmla="*/ 1102756 h 5663329"/>
              <a:gd name="connsiteX156" fmla="*/ 3029083 w 4642135"/>
              <a:gd name="connsiteY156" fmla="*/ 1128704 h 5663329"/>
              <a:gd name="connsiteX157" fmla="*/ 3052869 w 4642135"/>
              <a:gd name="connsiteY157" fmla="*/ 1135189 h 5663329"/>
              <a:gd name="connsiteX158" fmla="*/ 3057193 w 4642135"/>
              <a:gd name="connsiteY158" fmla="*/ 1133028 h 5663329"/>
              <a:gd name="connsiteX159" fmla="*/ 2933943 w 4642135"/>
              <a:gd name="connsiteY159" fmla="*/ 1046537 h 5663329"/>
              <a:gd name="connsiteX160" fmla="*/ 3346937 w 4642135"/>
              <a:gd name="connsiteY160" fmla="*/ 1184923 h 5663329"/>
              <a:gd name="connsiteX161" fmla="*/ 3519919 w 4642135"/>
              <a:gd name="connsiteY161" fmla="*/ 1349255 h 5663329"/>
              <a:gd name="connsiteX162" fmla="*/ 3545866 w 4642135"/>
              <a:gd name="connsiteY162" fmla="*/ 1355741 h 5663329"/>
              <a:gd name="connsiteX163" fmla="*/ 3963183 w 4642135"/>
              <a:gd name="connsiteY163" fmla="*/ 1264925 h 5663329"/>
              <a:gd name="connsiteX164" fmla="*/ 4058322 w 4642135"/>
              <a:gd name="connsiteY164" fmla="*/ 1271413 h 5663329"/>
              <a:gd name="connsiteX165" fmla="*/ 3926425 w 4642135"/>
              <a:gd name="connsiteY165" fmla="*/ 1323308 h 5663329"/>
              <a:gd name="connsiteX166" fmla="*/ 3928586 w 4642135"/>
              <a:gd name="connsiteY166" fmla="*/ 1329793 h 5663329"/>
              <a:gd name="connsiteX167" fmla="*/ 3971832 w 4642135"/>
              <a:gd name="connsiteY167" fmla="*/ 1325469 h 5663329"/>
              <a:gd name="connsiteX168" fmla="*/ 4194547 w 4642135"/>
              <a:gd name="connsiteY168" fmla="*/ 1351416 h 5663329"/>
              <a:gd name="connsiteX169" fmla="*/ 4309146 w 4642135"/>
              <a:gd name="connsiteY169" fmla="*/ 1377363 h 5663329"/>
              <a:gd name="connsiteX170" fmla="*/ 4367528 w 4642135"/>
              <a:gd name="connsiteY170" fmla="*/ 1472503 h 5663329"/>
              <a:gd name="connsiteX171" fmla="*/ 4408610 w 4642135"/>
              <a:gd name="connsiteY171" fmla="*/ 1528722 h 5663329"/>
              <a:gd name="connsiteX172" fmla="*/ 4601053 w 4642135"/>
              <a:gd name="connsiteY172" fmla="*/ 1695218 h 5663329"/>
              <a:gd name="connsiteX173" fmla="*/ 4639974 w 4642135"/>
              <a:gd name="connsiteY173" fmla="*/ 1766572 h 5663329"/>
              <a:gd name="connsiteX174" fmla="*/ 4642135 w 4642135"/>
              <a:gd name="connsiteY174" fmla="*/ 1773059 h 5663329"/>
              <a:gd name="connsiteX175" fmla="*/ 4627000 w 4642135"/>
              <a:gd name="connsiteY175" fmla="*/ 1801168 h 5663329"/>
              <a:gd name="connsiteX176" fmla="*/ 4605378 w 4642135"/>
              <a:gd name="connsiteY176" fmla="*/ 1773059 h 5663329"/>
              <a:gd name="connsiteX177" fmla="*/ 4393475 w 4642135"/>
              <a:gd name="connsiteY177" fmla="*/ 1617376 h 5663329"/>
              <a:gd name="connsiteX178" fmla="*/ 4363204 w 4642135"/>
              <a:gd name="connsiteY178" fmla="*/ 1615213 h 5663329"/>
              <a:gd name="connsiteX179" fmla="*/ 4363204 w 4642135"/>
              <a:gd name="connsiteY179" fmla="*/ 1658458 h 5663329"/>
              <a:gd name="connsiteX180" fmla="*/ 4389151 w 4642135"/>
              <a:gd name="connsiteY180" fmla="*/ 1686569 h 5663329"/>
              <a:gd name="connsiteX181" fmla="*/ 4490776 w 4642135"/>
              <a:gd name="connsiteY181" fmla="*/ 1818466 h 5663329"/>
              <a:gd name="connsiteX182" fmla="*/ 4510238 w 4642135"/>
              <a:gd name="connsiteY182" fmla="*/ 1885497 h 5663329"/>
              <a:gd name="connsiteX183" fmla="*/ 4108056 w 4642135"/>
              <a:gd name="connsiteY183" fmla="*/ 1543859 h 5663329"/>
              <a:gd name="connsiteX184" fmla="*/ 4337256 w 4642135"/>
              <a:gd name="connsiteY184" fmla="*/ 1801168 h 5663329"/>
              <a:gd name="connsiteX185" fmla="*/ 4330768 w 4642135"/>
              <a:gd name="connsiteY185" fmla="*/ 1807656 h 5663329"/>
              <a:gd name="connsiteX186" fmla="*/ 4138328 w 4642135"/>
              <a:gd name="connsiteY186" fmla="*/ 1669271 h 5663329"/>
              <a:gd name="connsiteX187" fmla="*/ 4216169 w 4642135"/>
              <a:gd name="connsiteY187" fmla="*/ 1783870 h 5663329"/>
              <a:gd name="connsiteX188" fmla="*/ 4021565 w 4642135"/>
              <a:gd name="connsiteY188" fmla="*/ 1671432 h 5663329"/>
              <a:gd name="connsiteX189" fmla="*/ 4151301 w 4642135"/>
              <a:gd name="connsiteY189" fmla="*/ 1850901 h 5663329"/>
              <a:gd name="connsiteX190" fmla="*/ 3868043 w 4642135"/>
              <a:gd name="connsiteY190" fmla="*/ 1658458 h 5663329"/>
              <a:gd name="connsiteX191" fmla="*/ 3982644 w 4642135"/>
              <a:gd name="connsiteY191" fmla="*/ 1816305 h 5663329"/>
              <a:gd name="connsiteX192" fmla="*/ 3712360 w 4642135"/>
              <a:gd name="connsiteY192" fmla="*/ 1632511 h 5663329"/>
              <a:gd name="connsiteX193" fmla="*/ 3721009 w 4642135"/>
              <a:gd name="connsiteY193" fmla="*/ 1656297 h 5663329"/>
              <a:gd name="connsiteX194" fmla="*/ 3978320 w 4642135"/>
              <a:gd name="connsiteY194" fmla="*/ 1829278 h 5663329"/>
              <a:gd name="connsiteX195" fmla="*/ 4211845 w 4642135"/>
              <a:gd name="connsiteY195" fmla="*/ 2036856 h 5663329"/>
              <a:gd name="connsiteX196" fmla="*/ 4226979 w 4642135"/>
              <a:gd name="connsiteY196" fmla="*/ 2356872 h 5663329"/>
              <a:gd name="connsiteX197" fmla="*/ 4203196 w 4642135"/>
              <a:gd name="connsiteY197" fmla="*/ 2393629 h 5663329"/>
              <a:gd name="connsiteX198" fmla="*/ 4185898 w 4642135"/>
              <a:gd name="connsiteY198" fmla="*/ 2359033 h 5663329"/>
              <a:gd name="connsiteX199" fmla="*/ 4142652 w 4642135"/>
              <a:gd name="connsiteY199" fmla="*/ 2233621 h 5663329"/>
              <a:gd name="connsiteX200" fmla="*/ 4101568 w 4642135"/>
              <a:gd name="connsiteY200" fmla="*/ 2365521 h 5663329"/>
              <a:gd name="connsiteX201" fmla="*/ 3932911 w 4642135"/>
              <a:gd name="connsiteY201" fmla="*/ 2019558 h 5663329"/>
              <a:gd name="connsiteX202" fmla="*/ 3961022 w 4642135"/>
              <a:gd name="connsiteY202" fmla="*/ 2181727 h 5663329"/>
              <a:gd name="connsiteX203" fmla="*/ 3792365 w 4642135"/>
              <a:gd name="connsiteY203" fmla="*/ 2021719 h 5663329"/>
              <a:gd name="connsiteX204" fmla="*/ 3883180 w 4642135"/>
              <a:gd name="connsiteY204" fmla="*/ 2304977 h 5663329"/>
              <a:gd name="connsiteX205" fmla="*/ 3876692 w 4642135"/>
              <a:gd name="connsiteY205" fmla="*/ 2607695 h 5663329"/>
              <a:gd name="connsiteX206" fmla="*/ 3826961 w 4642135"/>
              <a:gd name="connsiteY206" fmla="*/ 2495257 h 5663329"/>
              <a:gd name="connsiteX207" fmla="*/ 3792365 w 4642135"/>
              <a:gd name="connsiteY207" fmla="*/ 2730943 h 5663329"/>
              <a:gd name="connsiteX208" fmla="*/ 3749119 w 4642135"/>
              <a:gd name="connsiteY208" fmla="*/ 2544988 h 5663329"/>
              <a:gd name="connsiteX209" fmla="*/ 3628032 w 4642135"/>
              <a:gd name="connsiteY209" fmla="*/ 2823922 h 5663329"/>
              <a:gd name="connsiteX210" fmla="*/ 3714523 w 4642135"/>
              <a:gd name="connsiteY210" fmla="*/ 2393629 h 5663329"/>
              <a:gd name="connsiteX211" fmla="*/ 3705874 w 4642135"/>
              <a:gd name="connsiteY211" fmla="*/ 2389305 h 5663329"/>
              <a:gd name="connsiteX212" fmla="*/ 3582623 w 4642135"/>
              <a:gd name="connsiteY212" fmla="*/ 2635803 h 5663329"/>
              <a:gd name="connsiteX213" fmla="*/ 3623708 w 4642135"/>
              <a:gd name="connsiteY213" fmla="*/ 2441199 h 5663329"/>
              <a:gd name="connsiteX214" fmla="*/ 3561001 w 4642135"/>
              <a:gd name="connsiteY214" fmla="*/ 2495257 h 5663329"/>
              <a:gd name="connsiteX215" fmla="*/ 3541542 w 4642135"/>
              <a:gd name="connsiteY215" fmla="*/ 2512555 h 5663329"/>
              <a:gd name="connsiteX216" fmla="*/ 3532892 w 4642135"/>
              <a:gd name="connsiteY216" fmla="*/ 2488769 h 5663329"/>
              <a:gd name="connsiteX217" fmla="*/ 3543703 w 4642135"/>
              <a:gd name="connsiteY217" fmla="*/ 2324437 h 5663329"/>
              <a:gd name="connsiteX218" fmla="*/ 3496133 w 4642135"/>
              <a:gd name="connsiteY218" fmla="*/ 2391468 h 5663329"/>
              <a:gd name="connsiteX219" fmla="*/ 3476673 w 4642135"/>
              <a:gd name="connsiteY219" fmla="*/ 2408766 h 5663329"/>
              <a:gd name="connsiteX220" fmla="*/ 3474510 w 4642135"/>
              <a:gd name="connsiteY220" fmla="*/ 2382819 h 5663329"/>
              <a:gd name="connsiteX221" fmla="*/ 3483159 w 4642135"/>
              <a:gd name="connsiteY221" fmla="*/ 2276867 h 5663329"/>
              <a:gd name="connsiteX222" fmla="*/ 3478835 w 4642135"/>
              <a:gd name="connsiteY222" fmla="*/ 2268218 h 5663329"/>
              <a:gd name="connsiteX223" fmla="*/ 3455051 w 4642135"/>
              <a:gd name="connsiteY223" fmla="*/ 2285516 h 5663329"/>
              <a:gd name="connsiteX224" fmla="*/ 3450726 w 4642135"/>
              <a:gd name="connsiteY224" fmla="*/ 2032532 h 5663329"/>
              <a:gd name="connsiteX225" fmla="*/ 3405318 w 4642135"/>
              <a:gd name="connsiteY225" fmla="*/ 2207674 h 5663329"/>
              <a:gd name="connsiteX226" fmla="*/ 3394507 w 4642135"/>
              <a:gd name="connsiteY226" fmla="*/ 2054154 h 5663329"/>
              <a:gd name="connsiteX227" fmla="*/ 3385858 w 4642135"/>
              <a:gd name="connsiteY227" fmla="*/ 2054154 h 5663329"/>
              <a:gd name="connsiteX228" fmla="*/ 3381534 w 4642135"/>
              <a:gd name="connsiteY228" fmla="*/ 2077938 h 5663329"/>
              <a:gd name="connsiteX229" fmla="*/ 3344774 w 4642135"/>
              <a:gd name="connsiteY229" fmla="*/ 2501743 h 5663329"/>
              <a:gd name="connsiteX230" fmla="*/ 3282069 w 4642135"/>
              <a:gd name="connsiteY230" fmla="*/ 3401246 h 5663329"/>
              <a:gd name="connsiteX231" fmla="*/ 3102600 w 4642135"/>
              <a:gd name="connsiteY231" fmla="*/ 4380755 h 5663329"/>
              <a:gd name="connsiteX232" fmla="*/ 3096114 w 4642135"/>
              <a:gd name="connsiteY232" fmla="*/ 4439135 h 5663329"/>
              <a:gd name="connsiteX233" fmla="*/ 3204228 w 4642135"/>
              <a:gd name="connsiteY233" fmla="*/ 5148359 h 5663329"/>
              <a:gd name="connsiteX234" fmla="*/ 3251798 w 4642135"/>
              <a:gd name="connsiteY234" fmla="*/ 5552704 h 5663329"/>
              <a:gd name="connsiteX235" fmla="*/ 2850081 w 4642135"/>
              <a:gd name="connsiteY235" fmla="*/ 5626736 h 5663329"/>
              <a:gd name="connsiteX236" fmla="*/ 2860426 w 4642135"/>
              <a:gd name="connsiteY236" fmla="*/ 5042409 h 5663329"/>
              <a:gd name="connsiteX237" fmla="*/ 2858265 w 4642135"/>
              <a:gd name="connsiteY237" fmla="*/ 5018623 h 5663329"/>
              <a:gd name="connsiteX238" fmla="*/ 2853940 w 4642135"/>
              <a:gd name="connsiteY238" fmla="*/ 5018623 h 5663329"/>
              <a:gd name="connsiteX239" fmla="*/ 2667985 w 4642135"/>
              <a:gd name="connsiteY239" fmla="*/ 5544055 h 5663329"/>
              <a:gd name="connsiteX240" fmla="*/ 2683120 w 4642135"/>
              <a:gd name="connsiteY240" fmla="*/ 5563514 h 5663329"/>
              <a:gd name="connsiteX241" fmla="*/ 2693498 w 4642135"/>
              <a:gd name="connsiteY241" fmla="*/ 5563913 h 5663329"/>
              <a:gd name="connsiteX242" fmla="*/ 2693498 w 4642135"/>
              <a:gd name="connsiteY242" fmla="*/ 5614498 h 5663329"/>
              <a:gd name="connsiteX243" fmla="*/ 2274452 w 4642135"/>
              <a:gd name="connsiteY243" fmla="*/ 5598110 h 5663329"/>
              <a:gd name="connsiteX244" fmla="*/ 2360943 w 4642135"/>
              <a:gd name="connsiteY244" fmla="*/ 5524593 h 5663329"/>
              <a:gd name="connsiteX245" fmla="*/ 2700418 w 4642135"/>
              <a:gd name="connsiteY245" fmla="*/ 4800235 h 5663329"/>
              <a:gd name="connsiteX246" fmla="*/ 2851777 w 4642135"/>
              <a:gd name="connsiteY246" fmla="*/ 4454272 h 5663329"/>
              <a:gd name="connsiteX247" fmla="*/ 2856101 w 4642135"/>
              <a:gd name="connsiteY247" fmla="*/ 4395889 h 5663329"/>
              <a:gd name="connsiteX248" fmla="*/ 2581495 w 4642135"/>
              <a:gd name="connsiteY248" fmla="*/ 3515847 h 5663329"/>
              <a:gd name="connsiteX249" fmla="*/ 1854973 w 4642135"/>
              <a:gd name="connsiteY249" fmla="*/ 2006584 h 5663329"/>
              <a:gd name="connsiteX250" fmla="*/ 1502522 w 4642135"/>
              <a:gd name="connsiteY250" fmla="*/ 1258440 h 5663329"/>
              <a:gd name="connsiteX251" fmla="*/ 1489548 w 4642135"/>
              <a:gd name="connsiteY251" fmla="*/ 1228168 h 5663329"/>
              <a:gd name="connsiteX252" fmla="*/ 1485224 w 4642135"/>
              <a:gd name="connsiteY252" fmla="*/ 1273574 h 5663329"/>
              <a:gd name="connsiteX253" fmla="*/ 1379274 w 4642135"/>
              <a:gd name="connsiteY253" fmla="*/ 1068160 h 5663329"/>
              <a:gd name="connsiteX254" fmla="*/ 1476574 w 4642135"/>
              <a:gd name="connsiteY254" fmla="*/ 1392500 h 5663329"/>
              <a:gd name="connsiteX255" fmla="*/ 1426843 w 4642135"/>
              <a:gd name="connsiteY255" fmla="*/ 1366553 h 5663329"/>
              <a:gd name="connsiteX256" fmla="*/ 1498197 w 4642135"/>
              <a:gd name="connsiteY256" fmla="*/ 1535210 h 5663329"/>
              <a:gd name="connsiteX257" fmla="*/ 1487387 w 4642135"/>
              <a:gd name="connsiteY257" fmla="*/ 1539535 h 5663329"/>
              <a:gd name="connsiteX258" fmla="*/ 1405221 w 4642135"/>
              <a:gd name="connsiteY258" fmla="*/ 1457368 h 5663329"/>
              <a:gd name="connsiteX259" fmla="*/ 1398733 w 4642135"/>
              <a:gd name="connsiteY259" fmla="*/ 1461693 h 5663329"/>
              <a:gd name="connsiteX260" fmla="*/ 1465764 w 4642135"/>
              <a:gd name="connsiteY260" fmla="*/ 1649809 h 5663329"/>
              <a:gd name="connsiteX261" fmla="*/ 1470089 w 4642135"/>
              <a:gd name="connsiteY261" fmla="*/ 1682244 h 5663329"/>
              <a:gd name="connsiteX262" fmla="*/ 1441978 w 4642135"/>
              <a:gd name="connsiteY262" fmla="*/ 1669271 h 5663329"/>
              <a:gd name="connsiteX263" fmla="*/ 1364137 w 4642135"/>
              <a:gd name="connsiteY263" fmla="*/ 1626025 h 5663329"/>
              <a:gd name="connsiteX264" fmla="*/ 1472250 w 4642135"/>
              <a:gd name="connsiteY264" fmla="*/ 1820629 h 5663329"/>
              <a:gd name="connsiteX265" fmla="*/ 1480899 w 4642135"/>
              <a:gd name="connsiteY265" fmla="*/ 1855226 h 5663329"/>
              <a:gd name="connsiteX266" fmla="*/ 1450627 w 4642135"/>
              <a:gd name="connsiteY266" fmla="*/ 1844413 h 5663329"/>
              <a:gd name="connsiteX267" fmla="*/ 1301432 w 4642135"/>
              <a:gd name="connsiteY267" fmla="*/ 1693054 h 5663329"/>
              <a:gd name="connsiteX268" fmla="*/ 1262511 w 4642135"/>
              <a:gd name="connsiteY268" fmla="*/ 1641160 h 5663329"/>
              <a:gd name="connsiteX269" fmla="*/ 1498197 w 4642135"/>
              <a:gd name="connsiteY269" fmla="*/ 2095236 h 5663329"/>
              <a:gd name="connsiteX270" fmla="*/ 1305756 w 4642135"/>
              <a:gd name="connsiteY270" fmla="*/ 1857387 h 5663329"/>
              <a:gd name="connsiteX271" fmla="*/ 1264672 w 4642135"/>
              <a:gd name="connsiteY271" fmla="*/ 1775221 h 5663329"/>
              <a:gd name="connsiteX272" fmla="*/ 1281970 w 4642135"/>
              <a:gd name="connsiteY272" fmla="*/ 2002260 h 5663329"/>
              <a:gd name="connsiteX273" fmla="*/ 1154398 w 4642135"/>
              <a:gd name="connsiteY273" fmla="*/ 1738463 h 5663329"/>
              <a:gd name="connsiteX274" fmla="*/ 1141424 w 4642135"/>
              <a:gd name="connsiteY274" fmla="*/ 1876848 h 5663329"/>
              <a:gd name="connsiteX275" fmla="*/ 1007363 w 4642135"/>
              <a:gd name="connsiteY275" fmla="*/ 1150326 h 5663329"/>
              <a:gd name="connsiteX276" fmla="*/ 955469 w 4642135"/>
              <a:gd name="connsiteY276" fmla="*/ 1219519 h 5663329"/>
              <a:gd name="connsiteX277" fmla="*/ 923034 w 4642135"/>
              <a:gd name="connsiteY277" fmla="*/ 1295197 h 5663329"/>
              <a:gd name="connsiteX278" fmla="*/ 886276 w 4642135"/>
              <a:gd name="connsiteY278" fmla="*/ 1403311 h 5663329"/>
              <a:gd name="connsiteX279" fmla="*/ 860329 w 4642135"/>
              <a:gd name="connsiteY279" fmla="*/ 1213031 h 5663329"/>
              <a:gd name="connsiteX280" fmla="*/ 806271 w 4642135"/>
              <a:gd name="connsiteY280" fmla="*/ 1669271 h 5663329"/>
              <a:gd name="connsiteX281" fmla="*/ 713295 w 4642135"/>
              <a:gd name="connsiteY281" fmla="*/ 1511424 h 5663329"/>
              <a:gd name="connsiteX282" fmla="*/ 713295 w 4642135"/>
              <a:gd name="connsiteY282" fmla="*/ 1693054 h 5663329"/>
              <a:gd name="connsiteX283" fmla="*/ 704646 w 4642135"/>
              <a:gd name="connsiteY283" fmla="*/ 1719002 h 5663329"/>
              <a:gd name="connsiteX284" fmla="*/ 678699 w 4642135"/>
              <a:gd name="connsiteY284" fmla="*/ 1697379 h 5663329"/>
              <a:gd name="connsiteX285" fmla="*/ 603018 w 4642135"/>
              <a:gd name="connsiteY285" fmla="*/ 1567643 h 5663329"/>
              <a:gd name="connsiteX286" fmla="*/ 568422 w 4642135"/>
              <a:gd name="connsiteY286" fmla="*/ 1468179 h 5663329"/>
              <a:gd name="connsiteX287" fmla="*/ 752216 w 4642135"/>
              <a:gd name="connsiteY287" fmla="*/ 960047 h 5663329"/>
              <a:gd name="connsiteX288" fmla="*/ 920873 w 4642135"/>
              <a:gd name="connsiteY288" fmla="*/ 735171 h 5663329"/>
              <a:gd name="connsiteX289" fmla="*/ 953306 w 4642135"/>
              <a:gd name="connsiteY289" fmla="*/ 683276 h 5663329"/>
              <a:gd name="connsiteX290" fmla="*/ 959793 w 4642135"/>
              <a:gd name="connsiteY290" fmla="*/ 663815 h 5663329"/>
              <a:gd name="connsiteX291" fmla="*/ 942495 w 4642135"/>
              <a:gd name="connsiteY291" fmla="*/ 672464 h 5663329"/>
              <a:gd name="connsiteX292" fmla="*/ 747891 w 4642135"/>
              <a:gd name="connsiteY292" fmla="*/ 938424 h 5663329"/>
              <a:gd name="connsiteX293" fmla="*/ 728430 w 4642135"/>
              <a:gd name="connsiteY293" fmla="*/ 955722 h 5663329"/>
              <a:gd name="connsiteX294" fmla="*/ 817084 w 4642135"/>
              <a:gd name="connsiteY294" fmla="*/ 711385 h 5663329"/>
              <a:gd name="connsiteX295" fmla="*/ 548963 w 4642135"/>
              <a:gd name="connsiteY295" fmla="*/ 1040049 h 5663329"/>
              <a:gd name="connsiteX296" fmla="*/ 672211 w 4642135"/>
              <a:gd name="connsiteY296" fmla="*/ 750306 h 5663329"/>
              <a:gd name="connsiteX297" fmla="*/ 460308 w 4642135"/>
              <a:gd name="connsiteY297" fmla="*/ 979506 h 5663329"/>
              <a:gd name="connsiteX298" fmla="*/ 492744 w 4642135"/>
              <a:gd name="connsiteY298" fmla="*/ 838960 h 5663329"/>
              <a:gd name="connsiteX299" fmla="*/ 345709 w 4642135"/>
              <a:gd name="connsiteY299" fmla="*/ 1046537 h 5663329"/>
              <a:gd name="connsiteX300" fmla="*/ 542475 w 4642135"/>
              <a:gd name="connsiteY300" fmla="*/ 609759 h 5663329"/>
              <a:gd name="connsiteX301" fmla="*/ 466796 w 4642135"/>
              <a:gd name="connsiteY301" fmla="*/ 687601 h 5663329"/>
              <a:gd name="connsiteX302" fmla="*/ 198675 w 4642135"/>
              <a:gd name="connsiteY302" fmla="*/ 1143838 h 5663329"/>
              <a:gd name="connsiteX303" fmla="*/ 172728 w 4642135"/>
              <a:gd name="connsiteY303" fmla="*/ 1176274 h 5663329"/>
              <a:gd name="connsiteX304" fmla="*/ 270029 w 4642135"/>
              <a:gd name="connsiteY304" fmla="*/ 880042 h 5663329"/>
              <a:gd name="connsiteX305" fmla="*/ 449498 w 4642135"/>
              <a:gd name="connsiteY305" fmla="*/ 629219 h 5663329"/>
              <a:gd name="connsiteX306" fmla="*/ 200836 w 4642135"/>
              <a:gd name="connsiteY306" fmla="*/ 849770 h 5663329"/>
              <a:gd name="connsiteX307" fmla="*/ 14881 w 4642135"/>
              <a:gd name="connsiteY307" fmla="*/ 1128704 h 5663329"/>
              <a:gd name="connsiteX308" fmla="*/ 6232 w 4642135"/>
              <a:gd name="connsiteY308" fmla="*/ 1046537 h 5663329"/>
              <a:gd name="connsiteX309" fmla="*/ 32179 w 4642135"/>
              <a:gd name="connsiteY309" fmla="*/ 973020 h 5663329"/>
              <a:gd name="connsiteX310" fmla="*/ 512203 w 4642135"/>
              <a:gd name="connsiteY310" fmla="*/ 501646 h 5663329"/>
              <a:gd name="connsiteX311" fmla="*/ 594369 w 4642135"/>
              <a:gd name="connsiteY311" fmla="*/ 467050 h 5663329"/>
              <a:gd name="connsiteX312" fmla="*/ 168403 w 4642135"/>
              <a:gd name="connsiteY312" fmla="*/ 557865 h 5663329"/>
              <a:gd name="connsiteX313" fmla="*/ 272192 w 4642135"/>
              <a:gd name="connsiteY313" fmla="*/ 488672 h 5663329"/>
              <a:gd name="connsiteX314" fmla="*/ 391116 w 4642135"/>
              <a:gd name="connsiteY314" fmla="*/ 412992 h 5663329"/>
              <a:gd name="connsiteX315" fmla="*/ 525176 w 4642135"/>
              <a:gd name="connsiteY315" fmla="*/ 378396 h 5663329"/>
              <a:gd name="connsiteX316" fmla="*/ 661401 w 4642135"/>
              <a:gd name="connsiteY316" fmla="*/ 363261 h 5663329"/>
              <a:gd name="connsiteX317" fmla="*/ 434361 w 4642135"/>
              <a:gd name="connsiteY317" fmla="*/ 324340 h 5663329"/>
              <a:gd name="connsiteX318" fmla="*/ 507878 w 4642135"/>
              <a:gd name="connsiteY318" fmla="*/ 313527 h 5663329"/>
              <a:gd name="connsiteX319" fmla="*/ 507878 w 4642135"/>
              <a:gd name="connsiteY319" fmla="*/ 309203 h 5663329"/>
              <a:gd name="connsiteX320" fmla="*/ 417063 w 4642135"/>
              <a:gd name="connsiteY320" fmla="*/ 309203 h 5663329"/>
              <a:gd name="connsiteX321" fmla="*/ 881952 w 4642135"/>
              <a:gd name="connsiteY321" fmla="*/ 276770 h 5663329"/>
              <a:gd name="connsiteX322" fmla="*/ 1067907 w 4642135"/>
              <a:gd name="connsiteY322" fmla="*/ 298393 h 5663329"/>
              <a:gd name="connsiteX323" fmla="*/ 1223590 w 4642135"/>
              <a:gd name="connsiteY323" fmla="*/ 371910 h 5663329"/>
              <a:gd name="connsiteX324" fmla="*/ 1258187 w 4642135"/>
              <a:gd name="connsiteY324" fmla="*/ 367585 h 5663329"/>
              <a:gd name="connsiteX325" fmla="*/ 1640907 w 4642135"/>
              <a:gd name="connsiteY325" fmla="*/ 30271 h 5663329"/>
              <a:gd name="connsiteX326" fmla="*/ 1716587 w 4642135"/>
              <a:gd name="connsiteY326" fmla="*/ 0 h 5663329"/>
              <a:gd name="connsiteX0" fmla="*/ 4214006 w 4642135"/>
              <a:gd name="connsiteY0" fmla="*/ 1528722 h 5672719"/>
              <a:gd name="connsiteX1" fmla="*/ 4211845 w 4642135"/>
              <a:gd name="connsiteY1" fmla="*/ 1535210 h 5672719"/>
              <a:gd name="connsiteX2" fmla="*/ 4281037 w 4642135"/>
              <a:gd name="connsiteY2" fmla="*/ 1582780 h 5672719"/>
              <a:gd name="connsiteX3" fmla="*/ 4300497 w 4642135"/>
              <a:gd name="connsiteY3" fmla="*/ 1587104 h 5672719"/>
              <a:gd name="connsiteX4" fmla="*/ 4291848 w 4642135"/>
              <a:gd name="connsiteY4" fmla="*/ 1565482 h 5672719"/>
              <a:gd name="connsiteX5" fmla="*/ 4214006 w 4642135"/>
              <a:gd name="connsiteY5" fmla="*/ 1528722 h 5672719"/>
              <a:gd name="connsiteX6" fmla="*/ 3165036 w 4642135"/>
              <a:gd name="connsiteY6" fmla="*/ 1460611 h 5672719"/>
              <a:gd name="connsiteX7" fmla="*/ 3148009 w 4642135"/>
              <a:gd name="connsiteY7" fmla="*/ 1468179 h 5672719"/>
              <a:gd name="connsiteX8" fmla="*/ 2860426 w 4642135"/>
              <a:gd name="connsiteY8" fmla="*/ 1591429 h 5672719"/>
              <a:gd name="connsiteX9" fmla="*/ 2899347 w 4642135"/>
              <a:gd name="connsiteY9" fmla="*/ 1589266 h 5672719"/>
              <a:gd name="connsiteX10" fmla="*/ 3115574 w 4642135"/>
              <a:gd name="connsiteY10" fmla="*/ 1498450 h 5672719"/>
              <a:gd name="connsiteX11" fmla="*/ 3186930 w 4642135"/>
              <a:gd name="connsiteY11" fmla="*/ 1466017 h 5672719"/>
              <a:gd name="connsiteX12" fmla="*/ 3165036 w 4642135"/>
              <a:gd name="connsiteY12" fmla="*/ 1460611 h 5672719"/>
              <a:gd name="connsiteX13" fmla="*/ 2717716 w 4642135"/>
              <a:gd name="connsiteY13" fmla="*/ 1269250 h 5672719"/>
              <a:gd name="connsiteX14" fmla="*/ 2419323 w 4642135"/>
              <a:gd name="connsiteY14" fmla="*/ 1353579 h 5672719"/>
              <a:gd name="connsiteX15" fmla="*/ 2395539 w 4642135"/>
              <a:gd name="connsiteY15" fmla="*/ 1433582 h 5672719"/>
              <a:gd name="connsiteX16" fmla="*/ 2423648 w 4642135"/>
              <a:gd name="connsiteY16" fmla="*/ 1440070 h 5672719"/>
              <a:gd name="connsiteX17" fmla="*/ 2739339 w 4642135"/>
              <a:gd name="connsiteY17" fmla="*/ 1269250 h 5672719"/>
              <a:gd name="connsiteX18" fmla="*/ 2717716 w 4642135"/>
              <a:gd name="connsiteY18" fmla="*/ 1269250 h 5672719"/>
              <a:gd name="connsiteX19" fmla="*/ 1617123 w 4642135"/>
              <a:gd name="connsiteY19" fmla="*/ 1124379 h 5672719"/>
              <a:gd name="connsiteX20" fmla="*/ 1727398 w 4642135"/>
              <a:gd name="connsiteY20" fmla="*/ 1366553 h 5672719"/>
              <a:gd name="connsiteX21" fmla="*/ 1591176 w 4642135"/>
              <a:gd name="connsiteY21" fmla="*/ 1202221 h 5672719"/>
              <a:gd name="connsiteX22" fmla="*/ 1790104 w 4642135"/>
              <a:gd name="connsiteY22" fmla="*/ 1569806 h 5672719"/>
              <a:gd name="connsiteX23" fmla="*/ 2466893 w 4642135"/>
              <a:gd name="connsiteY23" fmla="*/ 2756890 h 5672719"/>
              <a:gd name="connsiteX24" fmla="*/ 2985838 w 4642135"/>
              <a:gd name="connsiteY24" fmla="*/ 3935327 h 5672719"/>
              <a:gd name="connsiteX25" fmla="*/ 2994487 w 4642135"/>
              <a:gd name="connsiteY25" fmla="*/ 3943976 h 5672719"/>
              <a:gd name="connsiteX26" fmla="*/ 2998811 w 4642135"/>
              <a:gd name="connsiteY26" fmla="*/ 3928839 h 5672719"/>
              <a:gd name="connsiteX27" fmla="*/ 3189091 w 4642135"/>
              <a:gd name="connsiteY27" fmla="*/ 2752566 h 5672719"/>
              <a:gd name="connsiteX28" fmla="*/ 3282069 w 4642135"/>
              <a:gd name="connsiteY28" fmla="*/ 2123347 h 5672719"/>
              <a:gd name="connsiteX29" fmla="*/ 3295043 w 4642135"/>
              <a:gd name="connsiteY29" fmla="*/ 2045505 h 5672719"/>
              <a:gd name="connsiteX30" fmla="*/ 3266932 w 4642135"/>
              <a:gd name="connsiteY30" fmla="*/ 2071452 h 5672719"/>
              <a:gd name="connsiteX31" fmla="*/ 3301529 w 4642135"/>
              <a:gd name="connsiteY31" fmla="*/ 1881173 h 5672719"/>
              <a:gd name="connsiteX32" fmla="*/ 3212877 w 4642135"/>
              <a:gd name="connsiteY32" fmla="*/ 2151455 h 5672719"/>
              <a:gd name="connsiteX33" fmla="*/ 3182605 w 4642135"/>
              <a:gd name="connsiteY33" fmla="*/ 2101724 h 5672719"/>
              <a:gd name="connsiteX34" fmla="*/ 3154494 w 4642135"/>
              <a:gd name="connsiteY34" fmla="*/ 2231460 h 5672719"/>
              <a:gd name="connsiteX35" fmla="*/ 3128547 w 4642135"/>
              <a:gd name="connsiteY35" fmla="*/ 2170917 h 5672719"/>
              <a:gd name="connsiteX36" fmla="*/ 3115574 w 4642135"/>
              <a:gd name="connsiteY36" fmla="*/ 2151455 h 5672719"/>
              <a:gd name="connsiteX37" fmla="*/ 3102600 w 4642135"/>
              <a:gd name="connsiteY37" fmla="*/ 2173078 h 5672719"/>
              <a:gd name="connsiteX38" fmla="*/ 3059355 w 4642135"/>
              <a:gd name="connsiteY38" fmla="*/ 2341735 h 5672719"/>
              <a:gd name="connsiteX39" fmla="*/ 2998811 w 4642135"/>
              <a:gd name="connsiteY39" fmla="*/ 2261732 h 5672719"/>
              <a:gd name="connsiteX40" fmla="*/ 2983676 w 4642135"/>
              <a:gd name="connsiteY40" fmla="*/ 2436875 h 5672719"/>
              <a:gd name="connsiteX41" fmla="*/ 2975027 w 4642135"/>
              <a:gd name="connsiteY41" fmla="*/ 2460661 h 5672719"/>
              <a:gd name="connsiteX42" fmla="*/ 2955566 w 4642135"/>
              <a:gd name="connsiteY42" fmla="*/ 2439038 h 5672719"/>
              <a:gd name="connsiteX43" fmla="*/ 2933943 w 4642135"/>
              <a:gd name="connsiteY43" fmla="*/ 2367682 h 5672719"/>
              <a:gd name="connsiteX44" fmla="*/ 2918808 w 4642135"/>
              <a:gd name="connsiteY44" fmla="*/ 2287679 h 5672719"/>
              <a:gd name="connsiteX45" fmla="*/ 2871238 w 4642135"/>
              <a:gd name="connsiteY45" fmla="*/ 2633642 h 5672719"/>
              <a:gd name="connsiteX46" fmla="*/ 2840967 w 4642135"/>
              <a:gd name="connsiteY46" fmla="*/ 2590397 h 5672719"/>
              <a:gd name="connsiteX47" fmla="*/ 2840967 w 4642135"/>
              <a:gd name="connsiteY47" fmla="*/ 2423901 h 5672719"/>
              <a:gd name="connsiteX48" fmla="*/ 2851777 w 4642135"/>
              <a:gd name="connsiteY48" fmla="*/ 2333086 h 5672719"/>
              <a:gd name="connsiteX49" fmla="*/ 2752313 w 4642135"/>
              <a:gd name="connsiteY49" fmla="*/ 2486608 h 5672719"/>
              <a:gd name="connsiteX50" fmla="*/ 2782584 w 4642135"/>
              <a:gd name="connsiteY50" fmla="*/ 2283355 h 5672719"/>
              <a:gd name="connsiteX51" fmla="*/ 2698257 w 4642135"/>
              <a:gd name="connsiteY51" fmla="*/ 2365521 h 5672719"/>
              <a:gd name="connsiteX52" fmla="*/ 2990162 w 4642135"/>
              <a:gd name="connsiteY52" fmla="*/ 1790358 h 5672719"/>
              <a:gd name="connsiteX53" fmla="*/ 2912320 w 4642135"/>
              <a:gd name="connsiteY53" fmla="*/ 1840089 h 5672719"/>
              <a:gd name="connsiteX54" fmla="*/ 2819344 w 4642135"/>
              <a:gd name="connsiteY54" fmla="*/ 1891983 h 5672719"/>
              <a:gd name="connsiteX55" fmla="*/ 2758800 w 4642135"/>
              <a:gd name="connsiteY55" fmla="*/ 1941716 h 5672719"/>
              <a:gd name="connsiteX56" fmla="*/ 2830154 w 4642135"/>
              <a:gd name="connsiteY56" fmla="*/ 1788194 h 5672719"/>
              <a:gd name="connsiteX57" fmla="*/ 2795558 w 4642135"/>
              <a:gd name="connsiteY57" fmla="*/ 1818466 h 5672719"/>
              <a:gd name="connsiteX58" fmla="*/ 2570682 w 4642135"/>
              <a:gd name="connsiteY58" fmla="*/ 2086587 h 5672719"/>
              <a:gd name="connsiteX59" fmla="*/ 2549059 w 4642135"/>
              <a:gd name="connsiteY59" fmla="*/ 2101724 h 5672719"/>
              <a:gd name="connsiteX60" fmla="*/ 2540410 w 4642135"/>
              <a:gd name="connsiteY60" fmla="*/ 2075777 h 5672719"/>
              <a:gd name="connsiteX61" fmla="*/ 2557708 w 4642135"/>
              <a:gd name="connsiteY61" fmla="*/ 1963339 h 5672719"/>
              <a:gd name="connsiteX62" fmla="*/ 2469057 w 4642135"/>
              <a:gd name="connsiteY62" fmla="*/ 2086587 h 5672719"/>
              <a:gd name="connsiteX63" fmla="*/ 2447434 w 4642135"/>
              <a:gd name="connsiteY63" fmla="*/ 2106049 h 5672719"/>
              <a:gd name="connsiteX64" fmla="*/ 2438785 w 4642135"/>
              <a:gd name="connsiteY64" fmla="*/ 2073614 h 5672719"/>
              <a:gd name="connsiteX65" fmla="*/ 2449595 w 4642135"/>
              <a:gd name="connsiteY65" fmla="*/ 1969825 h 5672719"/>
              <a:gd name="connsiteX66" fmla="*/ 2471218 w 4642135"/>
              <a:gd name="connsiteY66" fmla="*/ 1876848 h 5672719"/>
              <a:gd name="connsiteX67" fmla="*/ 2830154 w 4642135"/>
              <a:gd name="connsiteY67" fmla="*/ 1602239 h 5672719"/>
              <a:gd name="connsiteX68" fmla="*/ 2858265 w 4642135"/>
              <a:gd name="connsiteY68" fmla="*/ 1587104 h 5672719"/>
              <a:gd name="connsiteX69" fmla="*/ 2851777 w 4642135"/>
              <a:gd name="connsiteY69" fmla="*/ 1589266 h 5672719"/>
              <a:gd name="connsiteX70" fmla="*/ 2849616 w 4642135"/>
              <a:gd name="connsiteY70" fmla="*/ 1587104 h 5672719"/>
              <a:gd name="connsiteX71" fmla="*/ 2869075 w 4642135"/>
              <a:gd name="connsiteY71" fmla="*/ 1567643 h 5672719"/>
              <a:gd name="connsiteX72" fmla="*/ 3039895 w 4642135"/>
              <a:gd name="connsiteY72" fmla="*/ 1437907 h 5672719"/>
              <a:gd name="connsiteX73" fmla="*/ 2676634 w 4642135"/>
              <a:gd name="connsiteY73" fmla="*/ 1584941 h 5672719"/>
              <a:gd name="connsiteX74" fmla="*/ 2920969 w 4642135"/>
              <a:gd name="connsiteY74" fmla="*/ 1418448 h 5672719"/>
              <a:gd name="connsiteX75" fmla="*/ 2631226 w 4642135"/>
              <a:gd name="connsiteY75" fmla="*/ 1507099 h 5672719"/>
              <a:gd name="connsiteX76" fmla="*/ 2726365 w 4642135"/>
              <a:gd name="connsiteY76" fmla="*/ 1424933 h 5672719"/>
              <a:gd name="connsiteX77" fmla="*/ 2510139 w 4642135"/>
              <a:gd name="connsiteY77" fmla="*/ 1511424 h 5672719"/>
              <a:gd name="connsiteX78" fmla="*/ 2856101 w 4642135"/>
              <a:gd name="connsiteY78" fmla="*/ 1286548 h 5672719"/>
              <a:gd name="connsiteX79" fmla="*/ 2797721 w 4642135"/>
              <a:gd name="connsiteY79" fmla="*/ 1301685 h 5672719"/>
              <a:gd name="connsiteX80" fmla="*/ 2475542 w 4642135"/>
              <a:gd name="connsiteY80" fmla="*/ 1463854 h 5672719"/>
              <a:gd name="connsiteX81" fmla="*/ 2440946 w 4642135"/>
              <a:gd name="connsiteY81" fmla="*/ 1543859 h 5672719"/>
              <a:gd name="connsiteX82" fmla="*/ 2440946 w 4642135"/>
              <a:gd name="connsiteY82" fmla="*/ 1558994 h 5672719"/>
              <a:gd name="connsiteX83" fmla="*/ 2404189 w 4642135"/>
              <a:gd name="connsiteY83" fmla="*/ 1535210 h 5672719"/>
              <a:gd name="connsiteX84" fmla="*/ 2358780 w 4642135"/>
              <a:gd name="connsiteY84" fmla="*/ 1528722 h 5672719"/>
              <a:gd name="connsiteX85" fmla="*/ 2365268 w 4642135"/>
              <a:gd name="connsiteY85" fmla="*/ 1567643 h 5672719"/>
              <a:gd name="connsiteX86" fmla="*/ 2447434 w 4642135"/>
              <a:gd name="connsiteY86" fmla="*/ 1727651 h 5672719"/>
              <a:gd name="connsiteX87" fmla="*/ 2291751 w 4642135"/>
              <a:gd name="connsiteY87" fmla="*/ 1563318 h 5672719"/>
              <a:gd name="connsiteX88" fmla="*/ 2302561 w 4642135"/>
              <a:gd name="connsiteY88" fmla="*/ 1597915 h 5672719"/>
              <a:gd name="connsiteX89" fmla="*/ 2378241 w 4642135"/>
              <a:gd name="connsiteY89" fmla="*/ 1811980 h 5672719"/>
              <a:gd name="connsiteX90" fmla="*/ 2380402 w 4642135"/>
              <a:gd name="connsiteY90" fmla="*/ 1926579 h 5672719"/>
              <a:gd name="connsiteX91" fmla="*/ 2369592 w 4642135"/>
              <a:gd name="connsiteY91" fmla="*/ 1928743 h 5672719"/>
              <a:gd name="connsiteX92" fmla="*/ 2172825 w 4642135"/>
              <a:gd name="connsiteY92" fmla="*/ 1466017 h 5672719"/>
              <a:gd name="connsiteX93" fmla="*/ 2183637 w 4642135"/>
              <a:gd name="connsiteY93" fmla="*/ 1515748 h 5672719"/>
              <a:gd name="connsiteX94" fmla="*/ 2211746 w 4642135"/>
              <a:gd name="connsiteY94" fmla="*/ 1699542 h 5672719"/>
              <a:gd name="connsiteX95" fmla="*/ 2198772 w 4642135"/>
              <a:gd name="connsiteY95" fmla="*/ 1749273 h 5672719"/>
              <a:gd name="connsiteX96" fmla="*/ 2170664 w 4642135"/>
              <a:gd name="connsiteY96" fmla="*/ 1706028 h 5672719"/>
              <a:gd name="connsiteX97" fmla="*/ 2090659 w 4642135"/>
              <a:gd name="connsiteY97" fmla="*/ 1526561 h 5672719"/>
              <a:gd name="connsiteX98" fmla="*/ 2056062 w 4642135"/>
              <a:gd name="connsiteY98" fmla="*/ 1626025 h 5672719"/>
              <a:gd name="connsiteX99" fmla="*/ 1930651 w 4642135"/>
              <a:gd name="connsiteY99" fmla="*/ 1420609 h 5672719"/>
              <a:gd name="connsiteX100" fmla="*/ 1930651 w 4642135"/>
              <a:gd name="connsiteY100" fmla="*/ 1524398 h 5672719"/>
              <a:gd name="connsiteX101" fmla="*/ 1922002 w 4642135"/>
              <a:gd name="connsiteY101" fmla="*/ 1537371 h 5672719"/>
              <a:gd name="connsiteX102" fmla="*/ 1911191 w 4642135"/>
              <a:gd name="connsiteY102" fmla="*/ 1530885 h 5672719"/>
              <a:gd name="connsiteX103" fmla="*/ 1893893 w 4642135"/>
              <a:gd name="connsiteY103" fmla="*/ 1502775 h 5672719"/>
              <a:gd name="connsiteX104" fmla="*/ 1829025 w 4642135"/>
              <a:gd name="connsiteY104" fmla="*/ 1377363 h 5672719"/>
              <a:gd name="connsiteX105" fmla="*/ 1826862 w 4642135"/>
              <a:gd name="connsiteY105" fmla="*/ 1435746 h 5672719"/>
              <a:gd name="connsiteX106" fmla="*/ 1617123 w 4642135"/>
              <a:gd name="connsiteY106" fmla="*/ 1124379 h 5672719"/>
              <a:gd name="connsiteX107" fmla="*/ 2123094 w 4642135"/>
              <a:gd name="connsiteY107" fmla="*/ 925450 h 5672719"/>
              <a:gd name="connsiteX108" fmla="*/ 2250666 w 4642135"/>
              <a:gd name="connsiteY108" fmla="*/ 1068160 h 5672719"/>
              <a:gd name="connsiteX109" fmla="*/ 1971735 w 4642135"/>
              <a:gd name="connsiteY109" fmla="*/ 968696 h 5672719"/>
              <a:gd name="connsiteX110" fmla="*/ 1978221 w 4642135"/>
              <a:gd name="connsiteY110" fmla="*/ 977345 h 5672719"/>
              <a:gd name="connsiteX111" fmla="*/ 2324183 w 4642135"/>
              <a:gd name="connsiteY111" fmla="*/ 1323308 h 5672719"/>
              <a:gd name="connsiteX112" fmla="*/ 2356619 w 4642135"/>
              <a:gd name="connsiteY112" fmla="*/ 1325469 h 5672719"/>
              <a:gd name="connsiteX113" fmla="*/ 2626901 w 4642135"/>
              <a:gd name="connsiteY113" fmla="*/ 1206545 h 5672719"/>
              <a:gd name="connsiteX114" fmla="*/ 2637713 w 4642135"/>
              <a:gd name="connsiteY114" fmla="*/ 1197896 h 5672719"/>
              <a:gd name="connsiteX115" fmla="*/ 2661497 w 4642135"/>
              <a:gd name="connsiteY115" fmla="*/ 1200057 h 5672719"/>
              <a:gd name="connsiteX116" fmla="*/ 2901510 w 4642135"/>
              <a:gd name="connsiteY116" fmla="*/ 1197896 h 5672719"/>
              <a:gd name="connsiteX117" fmla="*/ 2988001 w 4642135"/>
              <a:gd name="connsiteY117" fmla="*/ 1195733 h 5672719"/>
              <a:gd name="connsiteX118" fmla="*/ 2629064 w 4642135"/>
              <a:gd name="connsiteY118" fmla="*/ 1120055 h 5672719"/>
              <a:gd name="connsiteX119" fmla="*/ 2635550 w 4642135"/>
              <a:gd name="connsiteY119" fmla="*/ 1158975 h 5672719"/>
              <a:gd name="connsiteX120" fmla="*/ 2635550 w 4642135"/>
              <a:gd name="connsiteY120" fmla="*/ 1195733 h 5672719"/>
              <a:gd name="connsiteX121" fmla="*/ 2447434 w 4642135"/>
              <a:gd name="connsiteY121" fmla="*/ 1031400 h 5672719"/>
              <a:gd name="connsiteX122" fmla="*/ 2514463 w 4642135"/>
              <a:gd name="connsiteY122" fmla="*/ 1197896 h 5672719"/>
              <a:gd name="connsiteX123" fmla="*/ 2123094 w 4642135"/>
              <a:gd name="connsiteY123" fmla="*/ 925450 h 5672719"/>
              <a:gd name="connsiteX124" fmla="*/ 1716587 w 4642135"/>
              <a:gd name="connsiteY124" fmla="*/ 0 h 5672719"/>
              <a:gd name="connsiteX125" fmla="*/ 1569553 w 4642135"/>
              <a:gd name="connsiteY125" fmla="*/ 190279 h 5672719"/>
              <a:gd name="connsiteX126" fmla="*/ 1595500 w 4642135"/>
              <a:gd name="connsiteY126" fmla="*/ 170818 h 5672719"/>
              <a:gd name="connsiteX127" fmla="*/ 1887405 w 4642135"/>
              <a:gd name="connsiteY127" fmla="*/ 38921 h 5672719"/>
              <a:gd name="connsiteX128" fmla="*/ 2071199 w 4642135"/>
              <a:gd name="connsiteY128" fmla="*/ 8649 h 5672719"/>
              <a:gd name="connsiteX129" fmla="*/ 1694965 w 4642135"/>
              <a:gd name="connsiteY129" fmla="*/ 224876 h 5672719"/>
              <a:gd name="connsiteX130" fmla="*/ 1798754 w 4642135"/>
              <a:gd name="connsiteY130" fmla="*/ 188116 h 5672719"/>
              <a:gd name="connsiteX131" fmla="*/ 2315534 w 4642135"/>
              <a:gd name="connsiteY131" fmla="*/ 155683 h 5672719"/>
              <a:gd name="connsiteX132" fmla="*/ 2577170 w 4642135"/>
              <a:gd name="connsiteY132" fmla="*/ 250823 h 5672719"/>
              <a:gd name="connsiteX133" fmla="*/ 2644199 w 4642135"/>
              <a:gd name="connsiteY133" fmla="*/ 315691 h 5672719"/>
              <a:gd name="connsiteX134" fmla="*/ 2334996 w 4642135"/>
              <a:gd name="connsiteY134" fmla="*/ 242174 h 5672719"/>
              <a:gd name="connsiteX135" fmla="*/ 2019305 w 4642135"/>
              <a:gd name="connsiteY135" fmla="*/ 240010 h 5672719"/>
              <a:gd name="connsiteX136" fmla="*/ 2304724 w 4642135"/>
              <a:gd name="connsiteY136" fmla="*/ 313527 h 5672719"/>
              <a:gd name="connsiteX137" fmla="*/ 2564196 w 4642135"/>
              <a:gd name="connsiteY137" fmla="*/ 454076 h 5672719"/>
              <a:gd name="connsiteX138" fmla="*/ 1861458 w 4642135"/>
              <a:gd name="connsiteY138" fmla="*/ 287580 h 5672719"/>
              <a:gd name="connsiteX139" fmla="*/ 2337157 w 4642135"/>
              <a:gd name="connsiteY139" fmla="*/ 471374 h 5672719"/>
              <a:gd name="connsiteX140" fmla="*/ 2062550 w 4642135"/>
              <a:gd name="connsiteY140" fmla="*/ 423804 h 5672719"/>
              <a:gd name="connsiteX141" fmla="*/ 2060387 w 4642135"/>
              <a:gd name="connsiteY141" fmla="*/ 428129 h 5672719"/>
              <a:gd name="connsiteX142" fmla="*/ 2196611 w 4642135"/>
              <a:gd name="connsiteY142" fmla="*/ 490833 h 5672719"/>
              <a:gd name="connsiteX143" fmla="*/ 1854973 w 4642135"/>
              <a:gd name="connsiteY143" fmla="*/ 469211 h 5672719"/>
              <a:gd name="connsiteX144" fmla="*/ 2177149 w 4642135"/>
              <a:gd name="connsiteY144" fmla="*/ 594622 h 5672719"/>
              <a:gd name="connsiteX145" fmla="*/ 1779292 w 4642135"/>
              <a:gd name="connsiteY145" fmla="*/ 538403 h 5672719"/>
              <a:gd name="connsiteX146" fmla="*/ 1982545 w 4642135"/>
              <a:gd name="connsiteY146" fmla="*/ 657329 h 5672719"/>
              <a:gd name="connsiteX147" fmla="*/ 1595500 w 4642135"/>
              <a:gd name="connsiteY147" fmla="*/ 581649 h 5672719"/>
              <a:gd name="connsiteX148" fmla="*/ 1630097 w 4642135"/>
              <a:gd name="connsiteY148" fmla="*/ 605435 h 5672719"/>
              <a:gd name="connsiteX149" fmla="*/ 1965247 w 4642135"/>
              <a:gd name="connsiteY149" fmla="*/ 670303 h 5672719"/>
              <a:gd name="connsiteX150" fmla="*/ 2129579 w 4642135"/>
              <a:gd name="connsiteY150" fmla="*/ 683276 h 5672719"/>
              <a:gd name="connsiteX151" fmla="*/ 2458244 w 4642135"/>
              <a:gd name="connsiteY151" fmla="*/ 838960 h 5672719"/>
              <a:gd name="connsiteX152" fmla="*/ 2568521 w 4642135"/>
              <a:gd name="connsiteY152" fmla="*/ 1014102 h 5672719"/>
              <a:gd name="connsiteX153" fmla="*/ 2607442 w 4642135"/>
              <a:gd name="connsiteY153" fmla="*/ 1096268 h 5672719"/>
              <a:gd name="connsiteX154" fmla="*/ 2637713 w 4642135"/>
              <a:gd name="connsiteY154" fmla="*/ 1109242 h 5672719"/>
              <a:gd name="connsiteX155" fmla="*/ 2799882 w 4642135"/>
              <a:gd name="connsiteY155" fmla="*/ 1102756 h 5672719"/>
              <a:gd name="connsiteX156" fmla="*/ 3029083 w 4642135"/>
              <a:gd name="connsiteY156" fmla="*/ 1128704 h 5672719"/>
              <a:gd name="connsiteX157" fmla="*/ 3052869 w 4642135"/>
              <a:gd name="connsiteY157" fmla="*/ 1135189 h 5672719"/>
              <a:gd name="connsiteX158" fmla="*/ 3057193 w 4642135"/>
              <a:gd name="connsiteY158" fmla="*/ 1133028 h 5672719"/>
              <a:gd name="connsiteX159" fmla="*/ 2933943 w 4642135"/>
              <a:gd name="connsiteY159" fmla="*/ 1046537 h 5672719"/>
              <a:gd name="connsiteX160" fmla="*/ 3346937 w 4642135"/>
              <a:gd name="connsiteY160" fmla="*/ 1184923 h 5672719"/>
              <a:gd name="connsiteX161" fmla="*/ 3519919 w 4642135"/>
              <a:gd name="connsiteY161" fmla="*/ 1349255 h 5672719"/>
              <a:gd name="connsiteX162" fmla="*/ 3545866 w 4642135"/>
              <a:gd name="connsiteY162" fmla="*/ 1355741 h 5672719"/>
              <a:gd name="connsiteX163" fmla="*/ 3963183 w 4642135"/>
              <a:gd name="connsiteY163" fmla="*/ 1264925 h 5672719"/>
              <a:gd name="connsiteX164" fmla="*/ 4058322 w 4642135"/>
              <a:gd name="connsiteY164" fmla="*/ 1271413 h 5672719"/>
              <a:gd name="connsiteX165" fmla="*/ 3926425 w 4642135"/>
              <a:gd name="connsiteY165" fmla="*/ 1323308 h 5672719"/>
              <a:gd name="connsiteX166" fmla="*/ 3928586 w 4642135"/>
              <a:gd name="connsiteY166" fmla="*/ 1329793 h 5672719"/>
              <a:gd name="connsiteX167" fmla="*/ 3971832 w 4642135"/>
              <a:gd name="connsiteY167" fmla="*/ 1325469 h 5672719"/>
              <a:gd name="connsiteX168" fmla="*/ 4194547 w 4642135"/>
              <a:gd name="connsiteY168" fmla="*/ 1351416 h 5672719"/>
              <a:gd name="connsiteX169" fmla="*/ 4309146 w 4642135"/>
              <a:gd name="connsiteY169" fmla="*/ 1377363 h 5672719"/>
              <a:gd name="connsiteX170" fmla="*/ 4367528 w 4642135"/>
              <a:gd name="connsiteY170" fmla="*/ 1472503 h 5672719"/>
              <a:gd name="connsiteX171" fmla="*/ 4408610 w 4642135"/>
              <a:gd name="connsiteY171" fmla="*/ 1528722 h 5672719"/>
              <a:gd name="connsiteX172" fmla="*/ 4601053 w 4642135"/>
              <a:gd name="connsiteY172" fmla="*/ 1695218 h 5672719"/>
              <a:gd name="connsiteX173" fmla="*/ 4639974 w 4642135"/>
              <a:gd name="connsiteY173" fmla="*/ 1766572 h 5672719"/>
              <a:gd name="connsiteX174" fmla="*/ 4642135 w 4642135"/>
              <a:gd name="connsiteY174" fmla="*/ 1773059 h 5672719"/>
              <a:gd name="connsiteX175" fmla="*/ 4627000 w 4642135"/>
              <a:gd name="connsiteY175" fmla="*/ 1801168 h 5672719"/>
              <a:gd name="connsiteX176" fmla="*/ 4605378 w 4642135"/>
              <a:gd name="connsiteY176" fmla="*/ 1773059 h 5672719"/>
              <a:gd name="connsiteX177" fmla="*/ 4393475 w 4642135"/>
              <a:gd name="connsiteY177" fmla="*/ 1617376 h 5672719"/>
              <a:gd name="connsiteX178" fmla="*/ 4363204 w 4642135"/>
              <a:gd name="connsiteY178" fmla="*/ 1615213 h 5672719"/>
              <a:gd name="connsiteX179" fmla="*/ 4363204 w 4642135"/>
              <a:gd name="connsiteY179" fmla="*/ 1658458 h 5672719"/>
              <a:gd name="connsiteX180" fmla="*/ 4389151 w 4642135"/>
              <a:gd name="connsiteY180" fmla="*/ 1686569 h 5672719"/>
              <a:gd name="connsiteX181" fmla="*/ 4490776 w 4642135"/>
              <a:gd name="connsiteY181" fmla="*/ 1818466 h 5672719"/>
              <a:gd name="connsiteX182" fmla="*/ 4510238 w 4642135"/>
              <a:gd name="connsiteY182" fmla="*/ 1885497 h 5672719"/>
              <a:gd name="connsiteX183" fmla="*/ 4108056 w 4642135"/>
              <a:gd name="connsiteY183" fmla="*/ 1543859 h 5672719"/>
              <a:gd name="connsiteX184" fmla="*/ 4337256 w 4642135"/>
              <a:gd name="connsiteY184" fmla="*/ 1801168 h 5672719"/>
              <a:gd name="connsiteX185" fmla="*/ 4330768 w 4642135"/>
              <a:gd name="connsiteY185" fmla="*/ 1807656 h 5672719"/>
              <a:gd name="connsiteX186" fmla="*/ 4138328 w 4642135"/>
              <a:gd name="connsiteY186" fmla="*/ 1669271 h 5672719"/>
              <a:gd name="connsiteX187" fmla="*/ 4216169 w 4642135"/>
              <a:gd name="connsiteY187" fmla="*/ 1783870 h 5672719"/>
              <a:gd name="connsiteX188" fmla="*/ 4021565 w 4642135"/>
              <a:gd name="connsiteY188" fmla="*/ 1671432 h 5672719"/>
              <a:gd name="connsiteX189" fmla="*/ 4151301 w 4642135"/>
              <a:gd name="connsiteY189" fmla="*/ 1850901 h 5672719"/>
              <a:gd name="connsiteX190" fmla="*/ 3868043 w 4642135"/>
              <a:gd name="connsiteY190" fmla="*/ 1658458 h 5672719"/>
              <a:gd name="connsiteX191" fmla="*/ 3982644 w 4642135"/>
              <a:gd name="connsiteY191" fmla="*/ 1816305 h 5672719"/>
              <a:gd name="connsiteX192" fmla="*/ 3712360 w 4642135"/>
              <a:gd name="connsiteY192" fmla="*/ 1632511 h 5672719"/>
              <a:gd name="connsiteX193" fmla="*/ 3721009 w 4642135"/>
              <a:gd name="connsiteY193" fmla="*/ 1656297 h 5672719"/>
              <a:gd name="connsiteX194" fmla="*/ 3978320 w 4642135"/>
              <a:gd name="connsiteY194" fmla="*/ 1829278 h 5672719"/>
              <a:gd name="connsiteX195" fmla="*/ 4211845 w 4642135"/>
              <a:gd name="connsiteY195" fmla="*/ 2036856 h 5672719"/>
              <a:gd name="connsiteX196" fmla="*/ 4226979 w 4642135"/>
              <a:gd name="connsiteY196" fmla="*/ 2356872 h 5672719"/>
              <a:gd name="connsiteX197" fmla="*/ 4203196 w 4642135"/>
              <a:gd name="connsiteY197" fmla="*/ 2393629 h 5672719"/>
              <a:gd name="connsiteX198" fmla="*/ 4185898 w 4642135"/>
              <a:gd name="connsiteY198" fmla="*/ 2359033 h 5672719"/>
              <a:gd name="connsiteX199" fmla="*/ 4142652 w 4642135"/>
              <a:gd name="connsiteY199" fmla="*/ 2233621 h 5672719"/>
              <a:gd name="connsiteX200" fmla="*/ 4101568 w 4642135"/>
              <a:gd name="connsiteY200" fmla="*/ 2365521 h 5672719"/>
              <a:gd name="connsiteX201" fmla="*/ 3932911 w 4642135"/>
              <a:gd name="connsiteY201" fmla="*/ 2019558 h 5672719"/>
              <a:gd name="connsiteX202" fmla="*/ 3961022 w 4642135"/>
              <a:gd name="connsiteY202" fmla="*/ 2181727 h 5672719"/>
              <a:gd name="connsiteX203" fmla="*/ 3792365 w 4642135"/>
              <a:gd name="connsiteY203" fmla="*/ 2021719 h 5672719"/>
              <a:gd name="connsiteX204" fmla="*/ 3883180 w 4642135"/>
              <a:gd name="connsiteY204" fmla="*/ 2304977 h 5672719"/>
              <a:gd name="connsiteX205" fmla="*/ 3876692 w 4642135"/>
              <a:gd name="connsiteY205" fmla="*/ 2607695 h 5672719"/>
              <a:gd name="connsiteX206" fmla="*/ 3826961 w 4642135"/>
              <a:gd name="connsiteY206" fmla="*/ 2495257 h 5672719"/>
              <a:gd name="connsiteX207" fmla="*/ 3792365 w 4642135"/>
              <a:gd name="connsiteY207" fmla="*/ 2730943 h 5672719"/>
              <a:gd name="connsiteX208" fmla="*/ 3749119 w 4642135"/>
              <a:gd name="connsiteY208" fmla="*/ 2544988 h 5672719"/>
              <a:gd name="connsiteX209" fmla="*/ 3628032 w 4642135"/>
              <a:gd name="connsiteY209" fmla="*/ 2823922 h 5672719"/>
              <a:gd name="connsiteX210" fmla="*/ 3714523 w 4642135"/>
              <a:gd name="connsiteY210" fmla="*/ 2393629 h 5672719"/>
              <a:gd name="connsiteX211" fmla="*/ 3705874 w 4642135"/>
              <a:gd name="connsiteY211" fmla="*/ 2389305 h 5672719"/>
              <a:gd name="connsiteX212" fmla="*/ 3582623 w 4642135"/>
              <a:gd name="connsiteY212" fmla="*/ 2635803 h 5672719"/>
              <a:gd name="connsiteX213" fmla="*/ 3623708 w 4642135"/>
              <a:gd name="connsiteY213" fmla="*/ 2441199 h 5672719"/>
              <a:gd name="connsiteX214" fmla="*/ 3561001 w 4642135"/>
              <a:gd name="connsiteY214" fmla="*/ 2495257 h 5672719"/>
              <a:gd name="connsiteX215" fmla="*/ 3541542 w 4642135"/>
              <a:gd name="connsiteY215" fmla="*/ 2512555 h 5672719"/>
              <a:gd name="connsiteX216" fmla="*/ 3532892 w 4642135"/>
              <a:gd name="connsiteY216" fmla="*/ 2488769 h 5672719"/>
              <a:gd name="connsiteX217" fmla="*/ 3543703 w 4642135"/>
              <a:gd name="connsiteY217" fmla="*/ 2324437 h 5672719"/>
              <a:gd name="connsiteX218" fmla="*/ 3496133 w 4642135"/>
              <a:gd name="connsiteY218" fmla="*/ 2391468 h 5672719"/>
              <a:gd name="connsiteX219" fmla="*/ 3476673 w 4642135"/>
              <a:gd name="connsiteY219" fmla="*/ 2408766 h 5672719"/>
              <a:gd name="connsiteX220" fmla="*/ 3474510 w 4642135"/>
              <a:gd name="connsiteY220" fmla="*/ 2382819 h 5672719"/>
              <a:gd name="connsiteX221" fmla="*/ 3483159 w 4642135"/>
              <a:gd name="connsiteY221" fmla="*/ 2276867 h 5672719"/>
              <a:gd name="connsiteX222" fmla="*/ 3478835 w 4642135"/>
              <a:gd name="connsiteY222" fmla="*/ 2268218 h 5672719"/>
              <a:gd name="connsiteX223" fmla="*/ 3455051 w 4642135"/>
              <a:gd name="connsiteY223" fmla="*/ 2285516 h 5672719"/>
              <a:gd name="connsiteX224" fmla="*/ 3450726 w 4642135"/>
              <a:gd name="connsiteY224" fmla="*/ 2032532 h 5672719"/>
              <a:gd name="connsiteX225" fmla="*/ 3405318 w 4642135"/>
              <a:gd name="connsiteY225" fmla="*/ 2207674 h 5672719"/>
              <a:gd name="connsiteX226" fmla="*/ 3394507 w 4642135"/>
              <a:gd name="connsiteY226" fmla="*/ 2054154 h 5672719"/>
              <a:gd name="connsiteX227" fmla="*/ 3385858 w 4642135"/>
              <a:gd name="connsiteY227" fmla="*/ 2054154 h 5672719"/>
              <a:gd name="connsiteX228" fmla="*/ 3381534 w 4642135"/>
              <a:gd name="connsiteY228" fmla="*/ 2077938 h 5672719"/>
              <a:gd name="connsiteX229" fmla="*/ 3344774 w 4642135"/>
              <a:gd name="connsiteY229" fmla="*/ 2501743 h 5672719"/>
              <a:gd name="connsiteX230" fmla="*/ 3282069 w 4642135"/>
              <a:gd name="connsiteY230" fmla="*/ 3401246 h 5672719"/>
              <a:gd name="connsiteX231" fmla="*/ 3102600 w 4642135"/>
              <a:gd name="connsiteY231" fmla="*/ 4380755 h 5672719"/>
              <a:gd name="connsiteX232" fmla="*/ 3096114 w 4642135"/>
              <a:gd name="connsiteY232" fmla="*/ 4439135 h 5672719"/>
              <a:gd name="connsiteX233" fmla="*/ 3204228 w 4642135"/>
              <a:gd name="connsiteY233" fmla="*/ 5148359 h 5672719"/>
              <a:gd name="connsiteX234" fmla="*/ 3258752 w 4642135"/>
              <a:gd name="connsiteY234" fmla="*/ 5587472 h 5672719"/>
              <a:gd name="connsiteX235" fmla="*/ 2850081 w 4642135"/>
              <a:gd name="connsiteY235" fmla="*/ 5626736 h 5672719"/>
              <a:gd name="connsiteX236" fmla="*/ 2860426 w 4642135"/>
              <a:gd name="connsiteY236" fmla="*/ 5042409 h 5672719"/>
              <a:gd name="connsiteX237" fmla="*/ 2858265 w 4642135"/>
              <a:gd name="connsiteY237" fmla="*/ 5018623 h 5672719"/>
              <a:gd name="connsiteX238" fmla="*/ 2853940 w 4642135"/>
              <a:gd name="connsiteY238" fmla="*/ 5018623 h 5672719"/>
              <a:gd name="connsiteX239" fmla="*/ 2667985 w 4642135"/>
              <a:gd name="connsiteY239" fmla="*/ 5544055 h 5672719"/>
              <a:gd name="connsiteX240" fmla="*/ 2683120 w 4642135"/>
              <a:gd name="connsiteY240" fmla="*/ 5563514 h 5672719"/>
              <a:gd name="connsiteX241" fmla="*/ 2693498 w 4642135"/>
              <a:gd name="connsiteY241" fmla="*/ 5563913 h 5672719"/>
              <a:gd name="connsiteX242" fmla="*/ 2693498 w 4642135"/>
              <a:gd name="connsiteY242" fmla="*/ 5614498 h 5672719"/>
              <a:gd name="connsiteX243" fmla="*/ 2274452 w 4642135"/>
              <a:gd name="connsiteY243" fmla="*/ 5598110 h 5672719"/>
              <a:gd name="connsiteX244" fmla="*/ 2360943 w 4642135"/>
              <a:gd name="connsiteY244" fmla="*/ 5524593 h 5672719"/>
              <a:gd name="connsiteX245" fmla="*/ 2700418 w 4642135"/>
              <a:gd name="connsiteY245" fmla="*/ 4800235 h 5672719"/>
              <a:gd name="connsiteX246" fmla="*/ 2851777 w 4642135"/>
              <a:gd name="connsiteY246" fmla="*/ 4454272 h 5672719"/>
              <a:gd name="connsiteX247" fmla="*/ 2856101 w 4642135"/>
              <a:gd name="connsiteY247" fmla="*/ 4395889 h 5672719"/>
              <a:gd name="connsiteX248" fmla="*/ 2581495 w 4642135"/>
              <a:gd name="connsiteY248" fmla="*/ 3515847 h 5672719"/>
              <a:gd name="connsiteX249" fmla="*/ 1854973 w 4642135"/>
              <a:gd name="connsiteY249" fmla="*/ 2006584 h 5672719"/>
              <a:gd name="connsiteX250" fmla="*/ 1502522 w 4642135"/>
              <a:gd name="connsiteY250" fmla="*/ 1258440 h 5672719"/>
              <a:gd name="connsiteX251" fmla="*/ 1489548 w 4642135"/>
              <a:gd name="connsiteY251" fmla="*/ 1228168 h 5672719"/>
              <a:gd name="connsiteX252" fmla="*/ 1485224 w 4642135"/>
              <a:gd name="connsiteY252" fmla="*/ 1273574 h 5672719"/>
              <a:gd name="connsiteX253" fmla="*/ 1379274 w 4642135"/>
              <a:gd name="connsiteY253" fmla="*/ 1068160 h 5672719"/>
              <a:gd name="connsiteX254" fmla="*/ 1476574 w 4642135"/>
              <a:gd name="connsiteY254" fmla="*/ 1392500 h 5672719"/>
              <a:gd name="connsiteX255" fmla="*/ 1426843 w 4642135"/>
              <a:gd name="connsiteY255" fmla="*/ 1366553 h 5672719"/>
              <a:gd name="connsiteX256" fmla="*/ 1498197 w 4642135"/>
              <a:gd name="connsiteY256" fmla="*/ 1535210 h 5672719"/>
              <a:gd name="connsiteX257" fmla="*/ 1487387 w 4642135"/>
              <a:gd name="connsiteY257" fmla="*/ 1539535 h 5672719"/>
              <a:gd name="connsiteX258" fmla="*/ 1405221 w 4642135"/>
              <a:gd name="connsiteY258" fmla="*/ 1457368 h 5672719"/>
              <a:gd name="connsiteX259" fmla="*/ 1398733 w 4642135"/>
              <a:gd name="connsiteY259" fmla="*/ 1461693 h 5672719"/>
              <a:gd name="connsiteX260" fmla="*/ 1465764 w 4642135"/>
              <a:gd name="connsiteY260" fmla="*/ 1649809 h 5672719"/>
              <a:gd name="connsiteX261" fmla="*/ 1470089 w 4642135"/>
              <a:gd name="connsiteY261" fmla="*/ 1682244 h 5672719"/>
              <a:gd name="connsiteX262" fmla="*/ 1441978 w 4642135"/>
              <a:gd name="connsiteY262" fmla="*/ 1669271 h 5672719"/>
              <a:gd name="connsiteX263" fmla="*/ 1364137 w 4642135"/>
              <a:gd name="connsiteY263" fmla="*/ 1626025 h 5672719"/>
              <a:gd name="connsiteX264" fmla="*/ 1472250 w 4642135"/>
              <a:gd name="connsiteY264" fmla="*/ 1820629 h 5672719"/>
              <a:gd name="connsiteX265" fmla="*/ 1480899 w 4642135"/>
              <a:gd name="connsiteY265" fmla="*/ 1855226 h 5672719"/>
              <a:gd name="connsiteX266" fmla="*/ 1450627 w 4642135"/>
              <a:gd name="connsiteY266" fmla="*/ 1844413 h 5672719"/>
              <a:gd name="connsiteX267" fmla="*/ 1301432 w 4642135"/>
              <a:gd name="connsiteY267" fmla="*/ 1693054 h 5672719"/>
              <a:gd name="connsiteX268" fmla="*/ 1262511 w 4642135"/>
              <a:gd name="connsiteY268" fmla="*/ 1641160 h 5672719"/>
              <a:gd name="connsiteX269" fmla="*/ 1498197 w 4642135"/>
              <a:gd name="connsiteY269" fmla="*/ 2095236 h 5672719"/>
              <a:gd name="connsiteX270" fmla="*/ 1305756 w 4642135"/>
              <a:gd name="connsiteY270" fmla="*/ 1857387 h 5672719"/>
              <a:gd name="connsiteX271" fmla="*/ 1264672 w 4642135"/>
              <a:gd name="connsiteY271" fmla="*/ 1775221 h 5672719"/>
              <a:gd name="connsiteX272" fmla="*/ 1281970 w 4642135"/>
              <a:gd name="connsiteY272" fmla="*/ 2002260 h 5672719"/>
              <a:gd name="connsiteX273" fmla="*/ 1154398 w 4642135"/>
              <a:gd name="connsiteY273" fmla="*/ 1738463 h 5672719"/>
              <a:gd name="connsiteX274" fmla="*/ 1141424 w 4642135"/>
              <a:gd name="connsiteY274" fmla="*/ 1876848 h 5672719"/>
              <a:gd name="connsiteX275" fmla="*/ 1007363 w 4642135"/>
              <a:gd name="connsiteY275" fmla="*/ 1150326 h 5672719"/>
              <a:gd name="connsiteX276" fmla="*/ 955469 w 4642135"/>
              <a:gd name="connsiteY276" fmla="*/ 1219519 h 5672719"/>
              <a:gd name="connsiteX277" fmla="*/ 923034 w 4642135"/>
              <a:gd name="connsiteY277" fmla="*/ 1295197 h 5672719"/>
              <a:gd name="connsiteX278" fmla="*/ 886276 w 4642135"/>
              <a:gd name="connsiteY278" fmla="*/ 1403311 h 5672719"/>
              <a:gd name="connsiteX279" fmla="*/ 860329 w 4642135"/>
              <a:gd name="connsiteY279" fmla="*/ 1213031 h 5672719"/>
              <a:gd name="connsiteX280" fmla="*/ 806271 w 4642135"/>
              <a:gd name="connsiteY280" fmla="*/ 1669271 h 5672719"/>
              <a:gd name="connsiteX281" fmla="*/ 713295 w 4642135"/>
              <a:gd name="connsiteY281" fmla="*/ 1511424 h 5672719"/>
              <a:gd name="connsiteX282" fmla="*/ 713295 w 4642135"/>
              <a:gd name="connsiteY282" fmla="*/ 1693054 h 5672719"/>
              <a:gd name="connsiteX283" fmla="*/ 704646 w 4642135"/>
              <a:gd name="connsiteY283" fmla="*/ 1719002 h 5672719"/>
              <a:gd name="connsiteX284" fmla="*/ 678699 w 4642135"/>
              <a:gd name="connsiteY284" fmla="*/ 1697379 h 5672719"/>
              <a:gd name="connsiteX285" fmla="*/ 603018 w 4642135"/>
              <a:gd name="connsiteY285" fmla="*/ 1567643 h 5672719"/>
              <a:gd name="connsiteX286" fmla="*/ 568422 w 4642135"/>
              <a:gd name="connsiteY286" fmla="*/ 1468179 h 5672719"/>
              <a:gd name="connsiteX287" fmla="*/ 752216 w 4642135"/>
              <a:gd name="connsiteY287" fmla="*/ 960047 h 5672719"/>
              <a:gd name="connsiteX288" fmla="*/ 920873 w 4642135"/>
              <a:gd name="connsiteY288" fmla="*/ 735171 h 5672719"/>
              <a:gd name="connsiteX289" fmla="*/ 953306 w 4642135"/>
              <a:gd name="connsiteY289" fmla="*/ 683276 h 5672719"/>
              <a:gd name="connsiteX290" fmla="*/ 959793 w 4642135"/>
              <a:gd name="connsiteY290" fmla="*/ 663815 h 5672719"/>
              <a:gd name="connsiteX291" fmla="*/ 942495 w 4642135"/>
              <a:gd name="connsiteY291" fmla="*/ 672464 h 5672719"/>
              <a:gd name="connsiteX292" fmla="*/ 747891 w 4642135"/>
              <a:gd name="connsiteY292" fmla="*/ 938424 h 5672719"/>
              <a:gd name="connsiteX293" fmla="*/ 728430 w 4642135"/>
              <a:gd name="connsiteY293" fmla="*/ 955722 h 5672719"/>
              <a:gd name="connsiteX294" fmla="*/ 817084 w 4642135"/>
              <a:gd name="connsiteY294" fmla="*/ 711385 h 5672719"/>
              <a:gd name="connsiteX295" fmla="*/ 548963 w 4642135"/>
              <a:gd name="connsiteY295" fmla="*/ 1040049 h 5672719"/>
              <a:gd name="connsiteX296" fmla="*/ 672211 w 4642135"/>
              <a:gd name="connsiteY296" fmla="*/ 750306 h 5672719"/>
              <a:gd name="connsiteX297" fmla="*/ 460308 w 4642135"/>
              <a:gd name="connsiteY297" fmla="*/ 979506 h 5672719"/>
              <a:gd name="connsiteX298" fmla="*/ 492744 w 4642135"/>
              <a:gd name="connsiteY298" fmla="*/ 838960 h 5672719"/>
              <a:gd name="connsiteX299" fmla="*/ 345709 w 4642135"/>
              <a:gd name="connsiteY299" fmla="*/ 1046537 h 5672719"/>
              <a:gd name="connsiteX300" fmla="*/ 542475 w 4642135"/>
              <a:gd name="connsiteY300" fmla="*/ 609759 h 5672719"/>
              <a:gd name="connsiteX301" fmla="*/ 466796 w 4642135"/>
              <a:gd name="connsiteY301" fmla="*/ 687601 h 5672719"/>
              <a:gd name="connsiteX302" fmla="*/ 198675 w 4642135"/>
              <a:gd name="connsiteY302" fmla="*/ 1143838 h 5672719"/>
              <a:gd name="connsiteX303" fmla="*/ 172728 w 4642135"/>
              <a:gd name="connsiteY303" fmla="*/ 1176274 h 5672719"/>
              <a:gd name="connsiteX304" fmla="*/ 270029 w 4642135"/>
              <a:gd name="connsiteY304" fmla="*/ 880042 h 5672719"/>
              <a:gd name="connsiteX305" fmla="*/ 449498 w 4642135"/>
              <a:gd name="connsiteY305" fmla="*/ 629219 h 5672719"/>
              <a:gd name="connsiteX306" fmla="*/ 200836 w 4642135"/>
              <a:gd name="connsiteY306" fmla="*/ 849770 h 5672719"/>
              <a:gd name="connsiteX307" fmla="*/ 14881 w 4642135"/>
              <a:gd name="connsiteY307" fmla="*/ 1128704 h 5672719"/>
              <a:gd name="connsiteX308" fmla="*/ 6232 w 4642135"/>
              <a:gd name="connsiteY308" fmla="*/ 1046537 h 5672719"/>
              <a:gd name="connsiteX309" fmla="*/ 32179 w 4642135"/>
              <a:gd name="connsiteY309" fmla="*/ 973020 h 5672719"/>
              <a:gd name="connsiteX310" fmla="*/ 512203 w 4642135"/>
              <a:gd name="connsiteY310" fmla="*/ 501646 h 5672719"/>
              <a:gd name="connsiteX311" fmla="*/ 594369 w 4642135"/>
              <a:gd name="connsiteY311" fmla="*/ 467050 h 5672719"/>
              <a:gd name="connsiteX312" fmla="*/ 168403 w 4642135"/>
              <a:gd name="connsiteY312" fmla="*/ 557865 h 5672719"/>
              <a:gd name="connsiteX313" fmla="*/ 272192 w 4642135"/>
              <a:gd name="connsiteY313" fmla="*/ 488672 h 5672719"/>
              <a:gd name="connsiteX314" fmla="*/ 391116 w 4642135"/>
              <a:gd name="connsiteY314" fmla="*/ 412992 h 5672719"/>
              <a:gd name="connsiteX315" fmla="*/ 525176 w 4642135"/>
              <a:gd name="connsiteY315" fmla="*/ 378396 h 5672719"/>
              <a:gd name="connsiteX316" fmla="*/ 661401 w 4642135"/>
              <a:gd name="connsiteY316" fmla="*/ 363261 h 5672719"/>
              <a:gd name="connsiteX317" fmla="*/ 434361 w 4642135"/>
              <a:gd name="connsiteY317" fmla="*/ 324340 h 5672719"/>
              <a:gd name="connsiteX318" fmla="*/ 507878 w 4642135"/>
              <a:gd name="connsiteY318" fmla="*/ 313527 h 5672719"/>
              <a:gd name="connsiteX319" fmla="*/ 507878 w 4642135"/>
              <a:gd name="connsiteY319" fmla="*/ 309203 h 5672719"/>
              <a:gd name="connsiteX320" fmla="*/ 417063 w 4642135"/>
              <a:gd name="connsiteY320" fmla="*/ 309203 h 5672719"/>
              <a:gd name="connsiteX321" fmla="*/ 881952 w 4642135"/>
              <a:gd name="connsiteY321" fmla="*/ 276770 h 5672719"/>
              <a:gd name="connsiteX322" fmla="*/ 1067907 w 4642135"/>
              <a:gd name="connsiteY322" fmla="*/ 298393 h 5672719"/>
              <a:gd name="connsiteX323" fmla="*/ 1223590 w 4642135"/>
              <a:gd name="connsiteY323" fmla="*/ 371910 h 5672719"/>
              <a:gd name="connsiteX324" fmla="*/ 1258187 w 4642135"/>
              <a:gd name="connsiteY324" fmla="*/ 367585 h 5672719"/>
              <a:gd name="connsiteX325" fmla="*/ 1640907 w 4642135"/>
              <a:gd name="connsiteY325" fmla="*/ 30271 h 5672719"/>
              <a:gd name="connsiteX326" fmla="*/ 1716587 w 4642135"/>
              <a:gd name="connsiteY326" fmla="*/ 0 h 5672719"/>
              <a:gd name="connsiteX0" fmla="*/ 4214006 w 4642135"/>
              <a:gd name="connsiteY0" fmla="*/ 1528722 h 5660362"/>
              <a:gd name="connsiteX1" fmla="*/ 4211845 w 4642135"/>
              <a:gd name="connsiteY1" fmla="*/ 1535210 h 5660362"/>
              <a:gd name="connsiteX2" fmla="*/ 4281037 w 4642135"/>
              <a:gd name="connsiteY2" fmla="*/ 1582780 h 5660362"/>
              <a:gd name="connsiteX3" fmla="*/ 4300497 w 4642135"/>
              <a:gd name="connsiteY3" fmla="*/ 1587104 h 5660362"/>
              <a:gd name="connsiteX4" fmla="*/ 4291848 w 4642135"/>
              <a:gd name="connsiteY4" fmla="*/ 1565482 h 5660362"/>
              <a:gd name="connsiteX5" fmla="*/ 4214006 w 4642135"/>
              <a:gd name="connsiteY5" fmla="*/ 1528722 h 5660362"/>
              <a:gd name="connsiteX6" fmla="*/ 3165036 w 4642135"/>
              <a:gd name="connsiteY6" fmla="*/ 1460611 h 5660362"/>
              <a:gd name="connsiteX7" fmla="*/ 3148009 w 4642135"/>
              <a:gd name="connsiteY7" fmla="*/ 1468179 h 5660362"/>
              <a:gd name="connsiteX8" fmla="*/ 2860426 w 4642135"/>
              <a:gd name="connsiteY8" fmla="*/ 1591429 h 5660362"/>
              <a:gd name="connsiteX9" fmla="*/ 2899347 w 4642135"/>
              <a:gd name="connsiteY9" fmla="*/ 1589266 h 5660362"/>
              <a:gd name="connsiteX10" fmla="*/ 3115574 w 4642135"/>
              <a:gd name="connsiteY10" fmla="*/ 1498450 h 5660362"/>
              <a:gd name="connsiteX11" fmla="*/ 3186930 w 4642135"/>
              <a:gd name="connsiteY11" fmla="*/ 1466017 h 5660362"/>
              <a:gd name="connsiteX12" fmla="*/ 3165036 w 4642135"/>
              <a:gd name="connsiteY12" fmla="*/ 1460611 h 5660362"/>
              <a:gd name="connsiteX13" fmla="*/ 2717716 w 4642135"/>
              <a:gd name="connsiteY13" fmla="*/ 1269250 h 5660362"/>
              <a:gd name="connsiteX14" fmla="*/ 2419323 w 4642135"/>
              <a:gd name="connsiteY14" fmla="*/ 1353579 h 5660362"/>
              <a:gd name="connsiteX15" fmla="*/ 2395539 w 4642135"/>
              <a:gd name="connsiteY15" fmla="*/ 1433582 h 5660362"/>
              <a:gd name="connsiteX16" fmla="*/ 2423648 w 4642135"/>
              <a:gd name="connsiteY16" fmla="*/ 1440070 h 5660362"/>
              <a:gd name="connsiteX17" fmla="*/ 2739339 w 4642135"/>
              <a:gd name="connsiteY17" fmla="*/ 1269250 h 5660362"/>
              <a:gd name="connsiteX18" fmla="*/ 2717716 w 4642135"/>
              <a:gd name="connsiteY18" fmla="*/ 1269250 h 5660362"/>
              <a:gd name="connsiteX19" fmla="*/ 1617123 w 4642135"/>
              <a:gd name="connsiteY19" fmla="*/ 1124379 h 5660362"/>
              <a:gd name="connsiteX20" fmla="*/ 1727398 w 4642135"/>
              <a:gd name="connsiteY20" fmla="*/ 1366553 h 5660362"/>
              <a:gd name="connsiteX21" fmla="*/ 1591176 w 4642135"/>
              <a:gd name="connsiteY21" fmla="*/ 1202221 h 5660362"/>
              <a:gd name="connsiteX22" fmla="*/ 1790104 w 4642135"/>
              <a:gd name="connsiteY22" fmla="*/ 1569806 h 5660362"/>
              <a:gd name="connsiteX23" fmla="*/ 2466893 w 4642135"/>
              <a:gd name="connsiteY23" fmla="*/ 2756890 h 5660362"/>
              <a:gd name="connsiteX24" fmla="*/ 2985838 w 4642135"/>
              <a:gd name="connsiteY24" fmla="*/ 3935327 h 5660362"/>
              <a:gd name="connsiteX25" fmla="*/ 2994487 w 4642135"/>
              <a:gd name="connsiteY25" fmla="*/ 3943976 h 5660362"/>
              <a:gd name="connsiteX26" fmla="*/ 2998811 w 4642135"/>
              <a:gd name="connsiteY26" fmla="*/ 3928839 h 5660362"/>
              <a:gd name="connsiteX27" fmla="*/ 3189091 w 4642135"/>
              <a:gd name="connsiteY27" fmla="*/ 2752566 h 5660362"/>
              <a:gd name="connsiteX28" fmla="*/ 3282069 w 4642135"/>
              <a:gd name="connsiteY28" fmla="*/ 2123347 h 5660362"/>
              <a:gd name="connsiteX29" fmla="*/ 3295043 w 4642135"/>
              <a:gd name="connsiteY29" fmla="*/ 2045505 h 5660362"/>
              <a:gd name="connsiteX30" fmla="*/ 3266932 w 4642135"/>
              <a:gd name="connsiteY30" fmla="*/ 2071452 h 5660362"/>
              <a:gd name="connsiteX31" fmla="*/ 3301529 w 4642135"/>
              <a:gd name="connsiteY31" fmla="*/ 1881173 h 5660362"/>
              <a:gd name="connsiteX32" fmla="*/ 3212877 w 4642135"/>
              <a:gd name="connsiteY32" fmla="*/ 2151455 h 5660362"/>
              <a:gd name="connsiteX33" fmla="*/ 3182605 w 4642135"/>
              <a:gd name="connsiteY33" fmla="*/ 2101724 h 5660362"/>
              <a:gd name="connsiteX34" fmla="*/ 3154494 w 4642135"/>
              <a:gd name="connsiteY34" fmla="*/ 2231460 h 5660362"/>
              <a:gd name="connsiteX35" fmla="*/ 3128547 w 4642135"/>
              <a:gd name="connsiteY35" fmla="*/ 2170917 h 5660362"/>
              <a:gd name="connsiteX36" fmla="*/ 3115574 w 4642135"/>
              <a:gd name="connsiteY36" fmla="*/ 2151455 h 5660362"/>
              <a:gd name="connsiteX37" fmla="*/ 3102600 w 4642135"/>
              <a:gd name="connsiteY37" fmla="*/ 2173078 h 5660362"/>
              <a:gd name="connsiteX38" fmla="*/ 3059355 w 4642135"/>
              <a:gd name="connsiteY38" fmla="*/ 2341735 h 5660362"/>
              <a:gd name="connsiteX39" fmla="*/ 2998811 w 4642135"/>
              <a:gd name="connsiteY39" fmla="*/ 2261732 h 5660362"/>
              <a:gd name="connsiteX40" fmla="*/ 2983676 w 4642135"/>
              <a:gd name="connsiteY40" fmla="*/ 2436875 h 5660362"/>
              <a:gd name="connsiteX41" fmla="*/ 2975027 w 4642135"/>
              <a:gd name="connsiteY41" fmla="*/ 2460661 h 5660362"/>
              <a:gd name="connsiteX42" fmla="*/ 2955566 w 4642135"/>
              <a:gd name="connsiteY42" fmla="*/ 2439038 h 5660362"/>
              <a:gd name="connsiteX43" fmla="*/ 2933943 w 4642135"/>
              <a:gd name="connsiteY43" fmla="*/ 2367682 h 5660362"/>
              <a:gd name="connsiteX44" fmla="*/ 2918808 w 4642135"/>
              <a:gd name="connsiteY44" fmla="*/ 2287679 h 5660362"/>
              <a:gd name="connsiteX45" fmla="*/ 2871238 w 4642135"/>
              <a:gd name="connsiteY45" fmla="*/ 2633642 h 5660362"/>
              <a:gd name="connsiteX46" fmla="*/ 2840967 w 4642135"/>
              <a:gd name="connsiteY46" fmla="*/ 2590397 h 5660362"/>
              <a:gd name="connsiteX47" fmla="*/ 2840967 w 4642135"/>
              <a:gd name="connsiteY47" fmla="*/ 2423901 h 5660362"/>
              <a:gd name="connsiteX48" fmla="*/ 2851777 w 4642135"/>
              <a:gd name="connsiteY48" fmla="*/ 2333086 h 5660362"/>
              <a:gd name="connsiteX49" fmla="*/ 2752313 w 4642135"/>
              <a:gd name="connsiteY49" fmla="*/ 2486608 h 5660362"/>
              <a:gd name="connsiteX50" fmla="*/ 2782584 w 4642135"/>
              <a:gd name="connsiteY50" fmla="*/ 2283355 h 5660362"/>
              <a:gd name="connsiteX51" fmla="*/ 2698257 w 4642135"/>
              <a:gd name="connsiteY51" fmla="*/ 2365521 h 5660362"/>
              <a:gd name="connsiteX52" fmla="*/ 2990162 w 4642135"/>
              <a:gd name="connsiteY52" fmla="*/ 1790358 h 5660362"/>
              <a:gd name="connsiteX53" fmla="*/ 2912320 w 4642135"/>
              <a:gd name="connsiteY53" fmla="*/ 1840089 h 5660362"/>
              <a:gd name="connsiteX54" fmla="*/ 2819344 w 4642135"/>
              <a:gd name="connsiteY54" fmla="*/ 1891983 h 5660362"/>
              <a:gd name="connsiteX55" fmla="*/ 2758800 w 4642135"/>
              <a:gd name="connsiteY55" fmla="*/ 1941716 h 5660362"/>
              <a:gd name="connsiteX56" fmla="*/ 2830154 w 4642135"/>
              <a:gd name="connsiteY56" fmla="*/ 1788194 h 5660362"/>
              <a:gd name="connsiteX57" fmla="*/ 2795558 w 4642135"/>
              <a:gd name="connsiteY57" fmla="*/ 1818466 h 5660362"/>
              <a:gd name="connsiteX58" fmla="*/ 2570682 w 4642135"/>
              <a:gd name="connsiteY58" fmla="*/ 2086587 h 5660362"/>
              <a:gd name="connsiteX59" fmla="*/ 2549059 w 4642135"/>
              <a:gd name="connsiteY59" fmla="*/ 2101724 h 5660362"/>
              <a:gd name="connsiteX60" fmla="*/ 2540410 w 4642135"/>
              <a:gd name="connsiteY60" fmla="*/ 2075777 h 5660362"/>
              <a:gd name="connsiteX61" fmla="*/ 2557708 w 4642135"/>
              <a:gd name="connsiteY61" fmla="*/ 1963339 h 5660362"/>
              <a:gd name="connsiteX62" fmla="*/ 2469057 w 4642135"/>
              <a:gd name="connsiteY62" fmla="*/ 2086587 h 5660362"/>
              <a:gd name="connsiteX63" fmla="*/ 2447434 w 4642135"/>
              <a:gd name="connsiteY63" fmla="*/ 2106049 h 5660362"/>
              <a:gd name="connsiteX64" fmla="*/ 2438785 w 4642135"/>
              <a:gd name="connsiteY64" fmla="*/ 2073614 h 5660362"/>
              <a:gd name="connsiteX65" fmla="*/ 2449595 w 4642135"/>
              <a:gd name="connsiteY65" fmla="*/ 1969825 h 5660362"/>
              <a:gd name="connsiteX66" fmla="*/ 2471218 w 4642135"/>
              <a:gd name="connsiteY66" fmla="*/ 1876848 h 5660362"/>
              <a:gd name="connsiteX67" fmla="*/ 2830154 w 4642135"/>
              <a:gd name="connsiteY67" fmla="*/ 1602239 h 5660362"/>
              <a:gd name="connsiteX68" fmla="*/ 2858265 w 4642135"/>
              <a:gd name="connsiteY68" fmla="*/ 1587104 h 5660362"/>
              <a:gd name="connsiteX69" fmla="*/ 2851777 w 4642135"/>
              <a:gd name="connsiteY69" fmla="*/ 1589266 h 5660362"/>
              <a:gd name="connsiteX70" fmla="*/ 2849616 w 4642135"/>
              <a:gd name="connsiteY70" fmla="*/ 1587104 h 5660362"/>
              <a:gd name="connsiteX71" fmla="*/ 2869075 w 4642135"/>
              <a:gd name="connsiteY71" fmla="*/ 1567643 h 5660362"/>
              <a:gd name="connsiteX72" fmla="*/ 3039895 w 4642135"/>
              <a:gd name="connsiteY72" fmla="*/ 1437907 h 5660362"/>
              <a:gd name="connsiteX73" fmla="*/ 2676634 w 4642135"/>
              <a:gd name="connsiteY73" fmla="*/ 1584941 h 5660362"/>
              <a:gd name="connsiteX74" fmla="*/ 2920969 w 4642135"/>
              <a:gd name="connsiteY74" fmla="*/ 1418448 h 5660362"/>
              <a:gd name="connsiteX75" fmla="*/ 2631226 w 4642135"/>
              <a:gd name="connsiteY75" fmla="*/ 1507099 h 5660362"/>
              <a:gd name="connsiteX76" fmla="*/ 2726365 w 4642135"/>
              <a:gd name="connsiteY76" fmla="*/ 1424933 h 5660362"/>
              <a:gd name="connsiteX77" fmla="*/ 2510139 w 4642135"/>
              <a:gd name="connsiteY77" fmla="*/ 1511424 h 5660362"/>
              <a:gd name="connsiteX78" fmla="*/ 2856101 w 4642135"/>
              <a:gd name="connsiteY78" fmla="*/ 1286548 h 5660362"/>
              <a:gd name="connsiteX79" fmla="*/ 2797721 w 4642135"/>
              <a:gd name="connsiteY79" fmla="*/ 1301685 h 5660362"/>
              <a:gd name="connsiteX80" fmla="*/ 2475542 w 4642135"/>
              <a:gd name="connsiteY80" fmla="*/ 1463854 h 5660362"/>
              <a:gd name="connsiteX81" fmla="*/ 2440946 w 4642135"/>
              <a:gd name="connsiteY81" fmla="*/ 1543859 h 5660362"/>
              <a:gd name="connsiteX82" fmla="*/ 2440946 w 4642135"/>
              <a:gd name="connsiteY82" fmla="*/ 1558994 h 5660362"/>
              <a:gd name="connsiteX83" fmla="*/ 2404189 w 4642135"/>
              <a:gd name="connsiteY83" fmla="*/ 1535210 h 5660362"/>
              <a:gd name="connsiteX84" fmla="*/ 2358780 w 4642135"/>
              <a:gd name="connsiteY84" fmla="*/ 1528722 h 5660362"/>
              <a:gd name="connsiteX85" fmla="*/ 2365268 w 4642135"/>
              <a:gd name="connsiteY85" fmla="*/ 1567643 h 5660362"/>
              <a:gd name="connsiteX86" fmla="*/ 2447434 w 4642135"/>
              <a:gd name="connsiteY86" fmla="*/ 1727651 h 5660362"/>
              <a:gd name="connsiteX87" fmla="*/ 2291751 w 4642135"/>
              <a:gd name="connsiteY87" fmla="*/ 1563318 h 5660362"/>
              <a:gd name="connsiteX88" fmla="*/ 2302561 w 4642135"/>
              <a:gd name="connsiteY88" fmla="*/ 1597915 h 5660362"/>
              <a:gd name="connsiteX89" fmla="*/ 2378241 w 4642135"/>
              <a:gd name="connsiteY89" fmla="*/ 1811980 h 5660362"/>
              <a:gd name="connsiteX90" fmla="*/ 2380402 w 4642135"/>
              <a:gd name="connsiteY90" fmla="*/ 1926579 h 5660362"/>
              <a:gd name="connsiteX91" fmla="*/ 2369592 w 4642135"/>
              <a:gd name="connsiteY91" fmla="*/ 1928743 h 5660362"/>
              <a:gd name="connsiteX92" fmla="*/ 2172825 w 4642135"/>
              <a:gd name="connsiteY92" fmla="*/ 1466017 h 5660362"/>
              <a:gd name="connsiteX93" fmla="*/ 2183637 w 4642135"/>
              <a:gd name="connsiteY93" fmla="*/ 1515748 h 5660362"/>
              <a:gd name="connsiteX94" fmla="*/ 2211746 w 4642135"/>
              <a:gd name="connsiteY94" fmla="*/ 1699542 h 5660362"/>
              <a:gd name="connsiteX95" fmla="*/ 2198772 w 4642135"/>
              <a:gd name="connsiteY95" fmla="*/ 1749273 h 5660362"/>
              <a:gd name="connsiteX96" fmla="*/ 2170664 w 4642135"/>
              <a:gd name="connsiteY96" fmla="*/ 1706028 h 5660362"/>
              <a:gd name="connsiteX97" fmla="*/ 2090659 w 4642135"/>
              <a:gd name="connsiteY97" fmla="*/ 1526561 h 5660362"/>
              <a:gd name="connsiteX98" fmla="*/ 2056062 w 4642135"/>
              <a:gd name="connsiteY98" fmla="*/ 1626025 h 5660362"/>
              <a:gd name="connsiteX99" fmla="*/ 1930651 w 4642135"/>
              <a:gd name="connsiteY99" fmla="*/ 1420609 h 5660362"/>
              <a:gd name="connsiteX100" fmla="*/ 1930651 w 4642135"/>
              <a:gd name="connsiteY100" fmla="*/ 1524398 h 5660362"/>
              <a:gd name="connsiteX101" fmla="*/ 1922002 w 4642135"/>
              <a:gd name="connsiteY101" fmla="*/ 1537371 h 5660362"/>
              <a:gd name="connsiteX102" fmla="*/ 1911191 w 4642135"/>
              <a:gd name="connsiteY102" fmla="*/ 1530885 h 5660362"/>
              <a:gd name="connsiteX103" fmla="*/ 1893893 w 4642135"/>
              <a:gd name="connsiteY103" fmla="*/ 1502775 h 5660362"/>
              <a:gd name="connsiteX104" fmla="*/ 1829025 w 4642135"/>
              <a:gd name="connsiteY104" fmla="*/ 1377363 h 5660362"/>
              <a:gd name="connsiteX105" fmla="*/ 1826862 w 4642135"/>
              <a:gd name="connsiteY105" fmla="*/ 1435746 h 5660362"/>
              <a:gd name="connsiteX106" fmla="*/ 1617123 w 4642135"/>
              <a:gd name="connsiteY106" fmla="*/ 1124379 h 5660362"/>
              <a:gd name="connsiteX107" fmla="*/ 2123094 w 4642135"/>
              <a:gd name="connsiteY107" fmla="*/ 925450 h 5660362"/>
              <a:gd name="connsiteX108" fmla="*/ 2250666 w 4642135"/>
              <a:gd name="connsiteY108" fmla="*/ 1068160 h 5660362"/>
              <a:gd name="connsiteX109" fmla="*/ 1971735 w 4642135"/>
              <a:gd name="connsiteY109" fmla="*/ 968696 h 5660362"/>
              <a:gd name="connsiteX110" fmla="*/ 1978221 w 4642135"/>
              <a:gd name="connsiteY110" fmla="*/ 977345 h 5660362"/>
              <a:gd name="connsiteX111" fmla="*/ 2324183 w 4642135"/>
              <a:gd name="connsiteY111" fmla="*/ 1323308 h 5660362"/>
              <a:gd name="connsiteX112" fmla="*/ 2356619 w 4642135"/>
              <a:gd name="connsiteY112" fmla="*/ 1325469 h 5660362"/>
              <a:gd name="connsiteX113" fmla="*/ 2626901 w 4642135"/>
              <a:gd name="connsiteY113" fmla="*/ 1206545 h 5660362"/>
              <a:gd name="connsiteX114" fmla="*/ 2637713 w 4642135"/>
              <a:gd name="connsiteY114" fmla="*/ 1197896 h 5660362"/>
              <a:gd name="connsiteX115" fmla="*/ 2661497 w 4642135"/>
              <a:gd name="connsiteY115" fmla="*/ 1200057 h 5660362"/>
              <a:gd name="connsiteX116" fmla="*/ 2901510 w 4642135"/>
              <a:gd name="connsiteY116" fmla="*/ 1197896 h 5660362"/>
              <a:gd name="connsiteX117" fmla="*/ 2988001 w 4642135"/>
              <a:gd name="connsiteY117" fmla="*/ 1195733 h 5660362"/>
              <a:gd name="connsiteX118" fmla="*/ 2629064 w 4642135"/>
              <a:gd name="connsiteY118" fmla="*/ 1120055 h 5660362"/>
              <a:gd name="connsiteX119" fmla="*/ 2635550 w 4642135"/>
              <a:gd name="connsiteY119" fmla="*/ 1158975 h 5660362"/>
              <a:gd name="connsiteX120" fmla="*/ 2635550 w 4642135"/>
              <a:gd name="connsiteY120" fmla="*/ 1195733 h 5660362"/>
              <a:gd name="connsiteX121" fmla="*/ 2447434 w 4642135"/>
              <a:gd name="connsiteY121" fmla="*/ 1031400 h 5660362"/>
              <a:gd name="connsiteX122" fmla="*/ 2514463 w 4642135"/>
              <a:gd name="connsiteY122" fmla="*/ 1197896 h 5660362"/>
              <a:gd name="connsiteX123" fmla="*/ 2123094 w 4642135"/>
              <a:gd name="connsiteY123" fmla="*/ 925450 h 5660362"/>
              <a:gd name="connsiteX124" fmla="*/ 1716587 w 4642135"/>
              <a:gd name="connsiteY124" fmla="*/ 0 h 5660362"/>
              <a:gd name="connsiteX125" fmla="*/ 1569553 w 4642135"/>
              <a:gd name="connsiteY125" fmla="*/ 190279 h 5660362"/>
              <a:gd name="connsiteX126" fmla="*/ 1595500 w 4642135"/>
              <a:gd name="connsiteY126" fmla="*/ 170818 h 5660362"/>
              <a:gd name="connsiteX127" fmla="*/ 1887405 w 4642135"/>
              <a:gd name="connsiteY127" fmla="*/ 38921 h 5660362"/>
              <a:gd name="connsiteX128" fmla="*/ 2071199 w 4642135"/>
              <a:gd name="connsiteY128" fmla="*/ 8649 h 5660362"/>
              <a:gd name="connsiteX129" fmla="*/ 1694965 w 4642135"/>
              <a:gd name="connsiteY129" fmla="*/ 224876 h 5660362"/>
              <a:gd name="connsiteX130" fmla="*/ 1798754 w 4642135"/>
              <a:gd name="connsiteY130" fmla="*/ 188116 h 5660362"/>
              <a:gd name="connsiteX131" fmla="*/ 2315534 w 4642135"/>
              <a:gd name="connsiteY131" fmla="*/ 155683 h 5660362"/>
              <a:gd name="connsiteX132" fmla="*/ 2577170 w 4642135"/>
              <a:gd name="connsiteY132" fmla="*/ 250823 h 5660362"/>
              <a:gd name="connsiteX133" fmla="*/ 2644199 w 4642135"/>
              <a:gd name="connsiteY133" fmla="*/ 315691 h 5660362"/>
              <a:gd name="connsiteX134" fmla="*/ 2334996 w 4642135"/>
              <a:gd name="connsiteY134" fmla="*/ 242174 h 5660362"/>
              <a:gd name="connsiteX135" fmla="*/ 2019305 w 4642135"/>
              <a:gd name="connsiteY135" fmla="*/ 240010 h 5660362"/>
              <a:gd name="connsiteX136" fmla="*/ 2304724 w 4642135"/>
              <a:gd name="connsiteY136" fmla="*/ 313527 h 5660362"/>
              <a:gd name="connsiteX137" fmla="*/ 2564196 w 4642135"/>
              <a:gd name="connsiteY137" fmla="*/ 454076 h 5660362"/>
              <a:gd name="connsiteX138" fmla="*/ 1861458 w 4642135"/>
              <a:gd name="connsiteY138" fmla="*/ 287580 h 5660362"/>
              <a:gd name="connsiteX139" fmla="*/ 2337157 w 4642135"/>
              <a:gd name="connsiteY139" fmla="*/ 471374 h 5660362"/>
              <a:gd name="connsiteX140" fmla="*/ 2062550 w 4642135"/>
              <a:gd name="connsiteY140" fmla="*/ 423804 h 5660362"/>
              <a:gd name="connsiteX141" fmla="*/ 2060387 w 4642135"/>
              <a:gd name="connsiteY141" fmla="*/ 428129 h 5660362"/>
              <a:gd name="connsiteX142" fmla="*/ 2196611 w 4642135"/>
              <a:gd name="connsiteY142" fmla="*/ 490833 h 5660362"/>
              <a:gd name="connsiteX143" fmla="*/ 1854973 w 4642135"/>
              <a:gd name="connsiteY143" fmla="*/ 469211 h 5660362"/>
              <a:gd name="connsiteX144" fmla="*/ 2177149 w 4642135"/>
              <a:gd name="connsiteY144" fmla="*/ 594622 h 5660362"/>
              <a:gd name="connsiteX145" fmla="*/ 1779292 w 4642135"/>
              <a:gd name="connsiteY145" fmla="*/ 538403 h 5660362"/>
              <a:gd name="connsiteX146" fmla="*/ 1982545 w 4642135"/>
              <a:gd name="connsiteY146" fmla="*/ 657329 h 5660362"/>
              <a:gd name="connsiteX147" fmla="*/ 1595500 w 4642135"/>
              <a:gd name="connsiteY147" fmla="*/ 581649 h 5660362"/>
              <a:gd name="connsiteX148" fmla="*/ 1630097 w 4642135"/>
              <a:gd name="connsiteY148" fmla="*/ 605435 h 5660362"/>
              <a:gd name="connsiteX149" fmla="*/ 1965247 w 4642135"/>
              <a:gd name="connsiteY149" fmla="*/ 670303 h 5660362"/>
              <a:gd name="connsiteX150" fmla="*/ 2129579 w 4642135"/>
              <a:gd name="connsiteY150" fmla="*/ 683276 h 5660362"/>
              <a:gd name="connsiteX151" fmla="*/ 2458244 w 4642135"/>
              <a:gd name="connsiteY151" fmla="*/ 838960 h 5660362"/>
              <a:gd name="connsiteX152" fmla="*/ 2568521 w 4642135"/>
              <a:gd name="connsiteY152" fmla="*/ 1014102 h 5660362"/>
              <a:gd name="connsiteX153" fmla="*/ 2607442 w 4642135"/>
              <a:gd name="connsiteY153" fmla="*/ 1096268 h 5660362"/>
              <a:gd name="connsiteX154" fmla="*/ 2637713 w 4642135"/>
              <a:gd name="connsiteY154" fmla="*/ 1109242 h 5660362"/>
              <a:gd name="connsiteX155" fmla="*/ 2799882 w 4642135"/>
              <a:gd name="connsiteY155" fmla="*/ 1102756 h 5660362"/>
              <a:gd name="connsiteX156" fmla="*/ 3029083 w 4642135"/>
              <a:gd name="connsiteY156" fmla="*/ 1128704 h 5660362"/>
              <a:gd name="connsiteX157" fmla="*/ 3052869 w 4642135"/>
              <a:gd name="connsiteY157" fmla="*/ 1135189 h 5660362"/>
              <a:gd name="connsiteX158" fmla="*/ 3057193 w 4642135"/>
              <a:gd name="connsiteY158" fmla="*/ 1133028 h 5660362"/>
              <a:gd name="connsiteX159" fmla="*/ 2933943 w 4642135"/>
              <a:gd name="connsiteY159" fmla="*/ 1046537 h 5660362"/>
              <a:gd name="connsiteX160" fmla="*/ 3346937 w 4642135"/>
              <a:gd name="connsiteY160" fmla="*/ 1184923 h 5660362"/>
              <a:gd name="connsiteX161" fmla="*/ 3519919 w 4642135"/>
              <a:gd name="connsiteY161" fmla="*/ 1349255 h 5660362"/>
              <a:gd name="connsiteX162" fmla="*/ 3545866 w 4642135"/>
              <a:gd name="connsiteY162" fmla="*/ 1355741 h 5660362"/>
              <a:gd name="connsiteX163" fmla="*/ 3963183 w 4642135"/>
              <a:gd name="connsiteY163" fmla="*/ 1264925 h 5660362"/>
              <a:gd name="connsiteX164" fmla="*/ 4058322 w 4642135"/>
              <a:gd name="connsiteY164" fmla="*/ 1271413 h 5660362"/>
              <a:gd name="connsiteX165" fmla="*/ 3926425 w 4642135"/>
              <a:gd name="connsiteY165" fmla="*/ 1323308 h 5660362"/>
              <a:gd name="connsiteX166" fmla="*/ 3928586 w 4642135"/>
              <a:gd name="connsiteY166" fmla="*/ 1329793 h 5660362"/>
              <a:gd name="connsiteX167" fmla="*/ 3971832 w 4642135"/>
              <a:gd name="connsiteY167" fmla="*/ 1325469 h 5660362"/>
              <a:gd name="connsiteX168" fmla="*/ 4194547 w 4642135"/>
              <a:gd name="connsiteY168" fmla="*/ 1351416 h 5660362"/>
              <a:gd name="connsiteX169" fmla="*/ 4309146 w 4642135"/>
              <a:gd name="connsiteY169" fmla="*/ 1377363 h 5660362"/>
              <a:gd name="connsiteX170" fmla="*/ 4367528 w 4642135"/>
              <a:gd name="connsiteY170" fmla="*/ 1472503 h 5660362"/>
              <a:gd name="connsiteX171" fmla="*/ 4408610 w 4642135"/>
              <a:gd name="connsiteY171" fmla="*/ 1528722 h 5660362"/>
              <a:gd name="connsiteX172" fmla="*/ 4601053 w 4642135"/>
              <a:gd name="connsiteY172" fmla="*/ 1695218 h 5660362"/>
              <a:gd name="connsiteX173" fmla="*/ 4639974 w 4642135"/>
              <a:gd name="connsiteY173" fmla="*/ 1766572 h 5660362"/>
              <a:gd name="connsiteX174" fmla="*/ 4642135 w 4642135"/>
              <a:gd name="connsiteY174" fmla="*/ 1773059 h 5660362"/>
              <a:gd name="connsiteX175" fmla="*/ 4627000 w 4642135"/>
              <a:gd name="connsiteY175" fmla="*/ 1801168 h 5660362"/>
              <a:gd name="connsiteX176" fmla="*/ 4605378 w 4642135"/>
              <a:gd name="connsiteY176" fmla="*/ 1773059 h 5660362"/>
              <a:gd name="connsiteX177" fmla="*/ 4393475 w 4642135"/>
              <a:gd name="connsiteY177" fmla="*/ 1617376 h 5660362"/>
              <a:gd name="connsiteX178" fmla="*/ 4363204 w 4642135"/>
              <a:gd name="connsiteY178" fmla="*/ 1615213 h 5660362"/>
              <a:gd name="connsiteX179" fmla="*/ 4363204 w 4642135"/>
              <a:gd name="connsiteY179" fmla="*/ 1658458 h 5660362"/>
              <a:gd name="connsiteX180" fmla="*/ 4389151 w 4642135"/>
              <a:gd name="connsiteY180" fmla="*/ 1686569 h 5660362"/>
              <a:gd name="connsiteX181" fmla="*/ 4490776 w 4642135"/>
              <a:gd name="connsiteY181" fmla="*/ 1818466 h 5660362"/>
              <a:gd name="connsiteX182" fmla="*/ 4510238 w 4642135"/>
              <a:gd name="connsiteY182" fmla="*/ 1885497 h 5660362"/>
              <a:gd name="connsiteX183" fmla="*/ 4108056 w 4642135"/>
              <a:gd name="connsiteY183" fmla="*/ 1543859 h 5660362"/>
              <a:gd name="connsiteX184" fmla="*/ 4337256 w 4642135"/>
              <a:gd name="connsiteY184" fmla="*/ 1801168 h 5660362"/>
              <a:gd name="connsiteX185" fmla="*/ 4330768 w 4642135"/>
              <a:gd name="connsiteY185" fmla="*/ 1807656 h 5660362"/>
              <a:gd name="connsiteX186" fmla="*/ 4138328 w 4642135"/>
              <a:gd name="connsiteY186" fmla="*/ 1669271 h 5660362"/>
              <a:gd name="connsiteX187" fmla="*/ 4216169 w 4642135"/>
              <a:gd name="connsiteY187" fmla="*/ 1783870 h 5660362"/>
              <a:gd name="connsiteX188" fmla="*/ 4021565 w 4642135"/>
              <a:gd name="connsiteY188" fmla="*/ 1671432 h 5660362"/>
              <a:gd name="connsiteX189" fmla="*/ 4151301 w 4642135"/>
              <a:gd name="connsiteY189" fmla="*/ 1850901 h 5660362"/>
              <a:gd name="connsiteX190" fmla="*/ 3868043 w 4642135"/>
              <a:gd name="connsiteY190" fmla="*/ 1658458 h 5660362"/>
              <a:gd name="connsiteX191" fmla="*/ 3982644 w 4642135"/>
              <a:gd name="connsiteY191" fmla="*/ 1816305 h 5660362"/>
              <a:gd name="connsiteX192" fmla="*/ 3712360 w 4642135"/>
              <a:gd name="connsiteY192" fmla="*/ 1632511 h 5660362"/>
              <a:gd name="connsiteX193" fmla="*/ 3721009 w 4642135"/>
              <a:gd name="connsiteY193" fmla="*/ 1656297 h 5660362"/>
              <a:gd name="connsiteX194" fmla="*/ 3978320 w 4642135"/>
              <a:gd name="connsiteY194" fmla="*/ 1829278 h 5660362"/>
              <a:gd name="connsiteX195" fmla="*/ 4211845 w 4642135"/>
              <a:gd name="connsiteY195" fmla="*/ 2036856 h 5660362"/>
              <a:gd name="connsiteX196" fmla="*/ 4226979 w 4642135"/>
              <a:gd name="connsiteY196" fmla="*/ 2356872 h 5660362"/>
              <a:gd name="connsiteX197" fmla="*/ 4203196 w 4642135"/>
              <a:gd name="connsiteY197" fmla="*/ 2393629 h 5660362"/>
              <a:gd name="connsiteX198" fmla="*/ 4185898 w 4642135"/>
              <a:gd name="connsiteY198" fmla="*/ 2359033 h 5660362"/>
              <a:gd name="connsiteX199" fmla="*/ 4142652 w 4642135"/>
              <a:gd name="connsiteY199" fmla="*/ 2233621 h 5660362"/>
              <a:gd name="connsiteX200" fmla="*/ 4101568 w 4642135"/>
              <a:gd name="connsiteY200" fmla="*/ 2365521 h 5660362"/>
              <a:gd name="connsiteX201" fmla="*/ 3932911 w 4642135"/>
              <a:gd name="connsiteY201" fmla="*/ 2019558 h 5660362"/>
              <a:gd name="connsiteX202" fmla="*/ 3961022 w 4642135"/>
              <a:gd name="connsiteY202" fmla="*/ 2181727 h 5660362"/>
              <a:gd name="connsiteX203" fmla="*/ 3792365 w 4642135"/>
              <a:gd name="connsiteY203" fmla="*/ 2021719 h 5660362"/>
              <a:gd name="connsiteX204" fmla="*/ 3883180 w 4642135"/>
              <a:gd name="connsiteY204" fmla="*/ 2304977 h 5660362"/>
              <a:gd name="connsiteX205" fmla="*/ 3876692 w 4642135"/>
              <a:gd name="connsiteY205" fmla="*/ 2607695 h 5660362"/>
              <a:gd name="connsiteX206" fmla="*/ 3826961 w 4642135"/>
              <a:gd name="connsiteY206" fmla="*/ 2495257 h 5660362"/>
              <a:gd name="connsiteX207" fmla="*/ 3792365 w 4642135"/>
              <a:gd name="connsiteY207" fmla="*/ 2730943 h 5660362"/>
              <a:gd name="connsiteX208" fmla="*/ 3749119 w 4642135"/>
              <a:gd name="connsiteY208" fmla="*/ 2544988 h 5660362"/>
              <a:gd name="connsiteX209" fmla="*/ 3628032 w 4642135"/>
              <a:gd name="connsiteY209" fmla="*/ 2823922 h 5660362"/>
              <a:gd name="connsiteX210" fmla="*/ 3714523 w 4642135"/>
              <a:gd name="connsiteY210" fmla="*/ 2393629 h 5660362"/>
              <a:gd name="connsiteX211" fmla="*/ 3705874 w 4642135"/>
              <a:gd name="connsiteY211" fmla="*/ 2389305 h 5660362"/>
              <a:gd name="connsiteX212" fmla="*/ 3582623 w 4642135"/>
              <a:gd name="connsiteY212" fmla="*/ 2635803 h 5660362"/>
              <a:gd name="connsiteX213" fmla="*/ 3623708 w 4642135"/>
              <a:gd name="connsiteY213" fmla="*/ 2441199 h 5660362"/>
              <a:gd name="connsiteX214" fmla="*/ 3561001 w 4642135"/>
              <a:gd name="connsiteY214" fmla="*/ 2495257 h 5660362"/>
              <a:gd name="connsiteX215" fmla="*/ 3541542 w 4642135"/>
              <a:gd name="connsiteY215" fmla="*/ 2512555 h 5660362"/>
              <a:gd name="connsiteX216" fmla="*/ 3532892 w 4642135"/>
              <a:gd name="connsiteY216" fmla="*/ 2488769 h 5660362"/>
              <a:gd name="connsiteX217" fmla="*/ 3543703 w 4642135"/>
              <a:gd name="connsiteY217" fmla="*/ 2324437 h 5660362"/>
              <a:gd name="connsiteX218" fmla="*/ 3496133 w 4642135"/>
              <a:gd name="connsiteY218" fmla="*/ 2391468 h 5660362"/>
              <a:gd name="connsiteX219" fmla="*/ 3476673 w 4642135"/>
              <a:gd name="connsiteY219" fmla="*/ 2408766 h 5660362"/>
              <a:gd name="connsiteX220" fmla="*/ 3474510 w 4642135"/>
              <a:gd name="connsiteY220" fmla="*/ 2382819 h 5660362"/>
              <a:gd name="connsiteX221" fmla="*/ 3483159 w 4642135"/>
              <a:gd name="connsiteY221" fmla="*/ 2276867 h 5660362"/>
              <a:gd name="connsiteX222" fmla="*/ 3478835 w 4642135"/>
              <a:gd name="connsiteY222" fmla="*/ 2268218 h 5660362"/>
              <a:gd name="connsiteX223" fmla="*/ 3455051 w 4642135"/>
              <a:gd name="connsiteY223" fmla="*/ 2285516 h 5660362"/>
              <a:gd name="connsiteX224" fmla="*/ 3450726 w 4642135"/>
              <a:gd name="connsiteY224" fmla="*/ 2032532 h 5660362"/>
              <a:gd name="connsiteX225" fmla="*/ 3405318 w 4642135"/>
              <a:gd name="connsiteY225" fmla="*/ 2207674 h 5660362"/>
              <a:gd name="connsiteX226" fmla="*/ 3394507 w 4642135"/>
              <a:gd name="connsiteY226" fmla="*/ 2054154 h 5660362"/>
              <a:gd name="connsiteX227" fmla="*/ 3385858 w 4642135"/>
              <a:gd name="connsiteY227" fmla="*/ 2054154 h 5660362"/>
              <a:gd name="connsiteX228" fmla="*/ 3381534 w 4642135"/>
              <a:gd name="connsiteY228" fmla="*/ 2077938 h 5660362"/>
              <a:gd name="connsiteX229" fmla="*/ 3344774 w 4642135"/>
              <a:gd name="connsiteY229" fmla="*/ 2501743 h 5660362"/>
              <a:gd name="connsiteX230" fmla="*/ 3282069 w 4642135"/>
              <a:gd name="connsiteY230" fmla="*/ 3401246 h 5660362"/>
              <a:gd name="connsiteX231" fmla="*/ 3102600 w 4642135"/>
              <a:gd name="connsiteY231" fmla="*/ 4380755 h 5660362"/>
              <a:gd name="connsiteX232" fmla="*/ 3096114 w 4642135"/>
              <a:gd name="connsiteY232" fmla="*/ 4439135 h 5660362"/>
              <a:gd name="connsiteX233" fmla="*/ 3204228 w 4642135"/>
              <a:gd name="connsiteY233" fmla="*/ 5148359 h 5660362"/>
              <a:gd name="connsiteX234" fmla="*/ 3258752 w 4642135"/>
              <a:gd name="connsiteY234" fmla="*/ 5587472 h 5660362"/>
              <a:gd name="connsiteX235" fmla="*/ 2850081 w 4642135"/>
              <a:gd name="connsiteY235" fmla="*/ 5626736 h 5660362"/>
              <a:gd name="connsiteX236" fmla="*/ 2860426 w 4642135"/>
              <a:gd name="connsiteY236" fmla="*/ 5042409 h 5660362"/>
              <a:gd name="connsiteX237" fmla="*/ 2858265 w 4642135"/>
              <a:gd name="connsiteY237" fmla="*/ 5018623 h 5660362"/>
              <a:gd name="connsiteX238" fmla="*/ 2853940 w 4642135"/>
              <a:gd name="connsiteY238" fmla="*/ 5018623 h 5660362"/>
              <a:gd name="connsiteX239" fmla="*/ 2667985 w 4642135"/>
              <a:gd name="connsiteY239" fmla="*/ 5544055 h 5660362"/>
              <a:gd name="connsiteX240" fmla="*/ 2683120 w 4642135"/>
              <a:gd name="connsiteY240" fmla="*/ 5563514 h 5660362"/>
              <a:gd name="connsiteX241" fmla="*/ 2693498 w 4642135"/>
              <a:gd name="connsiteY241" fmla="*/ 5563913 h 5660362"/>
              <a:gd name="connsiteX242" fmla="*/ 2693498 w 4642135"/>
              <a:gd name="connsiteY242" fmla="*/ 5614498 h 5660362"/>
              <a:gd name="connsiteX243" fmla="*/ 2274452 w 4642135"/>
              <a:gd name="connsiteY243" fmla="*/ 5598110 h 5660362"/>
              <a:gd name="connsiteX244" fmla="*/ 2360943 w 4642135"/>
              <a:gd name="connsiteY244" fmla="*/ 5524593 h 5660362"/>
              <a:gd name="connsiteX245" fmla="*/ 2700418 w 4642135"/>
              <a:gd name="connsiteY245" fmla="*/ 4800235 h 5660362"/>
              <a:gd name="connsiteX246" fmla="*/ 2851777 w 4642135"/>
              <a:gd name="connsiteY246" fmla="*/ 4454272 h 5660362"/>
              <a:gd name="connsiteX247" fmla="*/ 2856101 w 4642135"/>
              <a:gd name="connsiteY247" fmla="*/ 4395889 h 5660362"/>
              <a:gd name="connsiteX248" fmla="*/ 2581495 w 4642135"/>
              <a:gd name="connsiteY248" fmla="*/ 3515847 h 5660362"/>
              <a:gd name="connsiteX249" fmla="*/ 1854973 w 4642135"/>
              <a:gd name="connsiteY249" fmla="*/ 2006584 h 5660362"/>
              <a:gd name="connsiteX250" fmla="*/ 1502522 w 4642135"/>
              <a:gd name="connsiteY250" fmla="*/ 1258440 h 5660362"/>
              <a:gd name="connsiteX251" fmla="*/ 1489548 w 4642135"/>
              <a:gd name="connsiteY251" fmla="*/ 1228168 h 5660362"/>
              <a:gd name="connsiteX252" fmla="*/ 1485224 w 4642135"/>
              <a:gd name="connsiteY252" fmla="*/ 1273574 h 5660362"/>
              <a:gd name="connsiteX253" fmla="*/ 1379274 w 4642135"/>
              <a:gd name="connsiteY253" fmla="*/ 1068160 h 5660362"/>
              <a:gd name="connsiteX254" fmla="*/ 1476574 w 4642135"/>
              <a:gd name="connsiteY254" fmla="*/ 1392500 h 5660362"/>
              <a:gd name="connsiteX255" fmla="*/ 1426843 w 4642135"/>
              <a:gd name="connsiteY255" fmla="*/ 1366553 h 5660362"/>
              <a:gd name="connsiteX256" fmla="*/ 1498197 w 4642135"/>
              <a:gd name="connsiteY256" fmla="*/ 1535210 h 5660362"/>
              <a:gd name="connsiteX257" fmla="*/ 1487387 w 4642135"/>
              <a:gd name="connsiteY257" fmla="*/ 1539535 h 5660362"/>
              <a:gd name="connsiteX258" fmla="*/ 1405221 w 4642135"/>
              <a:gd name="connsiteY258" fmla="*/ 1457368 h 5660362"/>
              <a:gd name="connsiteX259" fmla="*/ 1398733 w 4642135"/>
              <a:gd name="connsiteY259" fmla="*/ 1461693 h 5660362"/>
              <a:gd name="connsiteX260" fmla="*/ 1465764 w 4642135"/>
              <a:gd name="connsiteY260" fmla="*/ 1649809 h 5660362"/>
              <a:gd name="connsiteX261" fmla="*/ 1470089 w 4642135"/>
              <a:gd name="connsiteY261" fmla="*/ 1682244 h 5660362"/>
              <a:gd name="connsiteX262" fmla="*/ 1441978 w 4642135"/>
              <a:gd name="connsiteY262" fmla="*/ 1669271 h 5660362"/>
              <a:gd name="connsiteX263" fmla="*/ 1364137 w 4642135"/>
              <a:gd name="connsiteY263" fmla="*/ 1626025 h 5660362"/>
              <a:gd name="connsiteX264" fmla="*/ 1472250 w 4642135"/>
              <a:gd name="connsiteY264" fmla="*/ 1820629 h 5660362"/>
              <a:gd name="connsiteX265" fmla="*/ 1480899 w 4642135"/>
              <a:gd name="connsiteY265" fmla="*/ 1855226 h 5660362"/>
              <a:gd name="connsiteX266" fmla="*/ 1450627 w 4642135"/>
              <a:gd name="connsiteY266" fmla="*/ 1844413 h 5660362"/>
              <a:gd name="connsiteX267" fmla="*/ 1301432 w 4642135"/>
              <a:gd name="connsiteY267" fmla="*/ 1693054 h 5660362"/>
              <a:gd name="connsiteX268" fmla="*/ 1262511 w 4642135"/>
              <a:gd name="connsiteY268" fmla="*/ 1641160 h 5660362"/>
              <a:gd name="connsiteX269" fmla="*/ 1498197 w 4642135"/>
              <a:gd name="connsiteY269" fmla="*/ 2095236 h 5660362"/>
              <a:gd name="connsiteX270" fmla="*/ 1305756 w 4642135"/>
              <a:gd name="connsiteY270" fmla="*/ 1857387 h 5660362"/>
              <a:gd name="connsiteX271" fmla="*/ 1264672 w 4642135"/>
              <a:gd name="connsiteY271" fmla="*/ 1775221 h 5660362"/>
              <a:gd name="connsiteX272" fmla="*/ 1281970 w 4642135"/>
              <a:gd name="connsiteY272" fmla="*/ 2002260 h 5660362"/>
              <a:gd name="connsiteX273" fmla="*/ 1154398 w 4642135"/>
              <a:gd name="connsiteY273" fmla="*/ 1738463 h 5660362"/>
              <a:gd name="connsiteX274" fmla="*/ 1141424 w 4642135"/>
              <a:gd name="connsiteY274" fmla="*/ 1876848 h 5660362"/>
              <a:gd name="connsiteX275" fmla="*/ 1007363 w 4642135"/>
              <a:gd name="connsiteY275" fmla="*/ 1150326 h 5660362"/>
              <a:gd name="connsiteX276" fmla="*/ 955469 w 4642135"/>
              <a:gd name="connsiteY276" fmla="*/ 1219519 h 5660362"/>
              <a:gd name="connsiteX277" fmla="*/ 923034 w 4642135"/>
              <a:gd name="connsiteY277" fmla="*/ 1295197 h 5660362"/>
              <a:gd name="connsiteX278" fmla="*/ 886276 w 4642135"/>
              <a:gd name="connsiteY278" fmla="*/ 1403311 h 5660362"/>
              <a:gd name="connsiteX279" fmla="*/ 860329 w 4642135"/>
              <a:gd name="connsiteY279" fmla="*/ 1213031 h 5660362"/>
              <a:gd name="connsiteX280" fmla="*/ 806271 w 4642135"/>
              <a:gd name="connsiteY280" fmla="*/ 1669271 h 5660362"/>
              <a:gd name="connsiteX281" fmla="*/ 713295 w 4642135"/>
              <a:gd name="connsiteY281" fmla="*/ 1511424 h 5660362"/>
              <a:gd name="connsiteX282" fmla="*/ 713295 w 4642135"/>
              <a:gd name="connsiteY282" fmla="*/ 1693054 h 5660362"/>
              <a:gd name="connsiteX283" fmla="*/ 704646 w 4642135"/>
              <a:gd name="connsiteY283" fmla="*/ 1719002 h 5660362"/>
              <a:gd name="connsiteX284" fmla="*/ 678699 w 4642135"/>
              <a:gd name="connsiteY284" fmla="*/ 1697379 h 5660362"/>
              <a:gd name="connsiteX285" fmla="*/ 603018 w 4642135"/>
              <a:gd name="connsiteY285" fmla="*/ 1567643 h 5660362"/>
              <a:gd name="connsiteX286" fmla="*/ 568422 w 4642135"/>
              <a:gd name="connsiteY286" fmla="*/ 1468179 h 5660362"/>
              <a:gd name="connsiteX287" fmla="*/ 752216 w 4642135"/>
              <a:gd name="connsiteY287" fmla="*/ 960047 h 5660362"/>
              <a:gd name="connsiteX288" fmla="*/ 920873 w 4642135"/>
              <a:gd name="connsiteY288" fmla="*/ 735171 h 5660362"/>
              <a:gd name="connsiteX289" fmla="*/ 953306 w 4642135"/>
              <a:gd name="connsiteY289" fmla="*/ 683276 h 5660362"/>
              <a:gd name="connsiteX290" fmla="*/ 959793 w 4642135"/>
              <a:gd name="connsiteY290" fmla="*/ 663815 h 5660362"/>
              <a:gd name="connsiteX291" fmla="*/ 942495 w 4642135"/>
              <a:gd name="connsiteY291" fmla="*/ 672464 h 5660362"/>
              <a:gd name="connsiteX292" fmla="*/ 747891 w 4642135"/>
              <a:gd name="connsiteY292" fmla="*/ 938424 h 5660362"/>
              <a:gd name="connsiteX293" fmla="*/ 728430 w 4642135"/>
              <a:gd name="connsiteY293" fmla="*/ 955722 h 5660362"/>
              <a:gd name="connsiteX294" fmla="*/ 817084 w 4642135"/>
              <a:gd name="connsiteY294" fmla="*/ 711385 h 5660362"/>
              <a:gd name="connsiteX295" fmla="*/ 548963 w 4642135"/>
              <a:gd name="connsiteY295" fmla="*/ 1040049 h 5660362"/>
              <a:gd name="connsiteX296" fmla="*/ 672211 w 4642135"/>
              <a:gd name="connsiteY296" fmla="*/ 750306 h 5660362"/>
              <a:gd name="connsiteX297" fmla="*/ 460308 w 4642135"/>
              <a:gd name="connsiteY297" fmla="*/ 979506 h 5660362"/>
              <a:gd name="connsiteX298" fmla="*/ 492744 w 4642135"/>
              <a:gd name="connsiteY298" fmla="*/ 838960 h 5660362"/>
              <a:gd name="connsiteX299" fmla="*/ 345709 w 4642135"/>
              <a:gd name="connsiteY299" fmla="*/ 1046537 h 5660362"/>
              <a:gd name="connsiteX300" fmla="*/ 542475 w 4642135"/>
              <a:gd name="connsiteY300" fmla="*/ 609759 h 5660362"/>
              <a:gd name="connsiteX301" fmla="*/ 466796 w 4642135"/>
              <a:gd name="connsiteY301" fmla="*/ 687601 h 5660362"/>
              <a:gd name="connsiteX302" fmla="*/ 198675 w 4642135"/>
              <a:gd name="connsiteY302" fmla="*/ 1143838 h 5660362"/>
              <a:gd name="connsiteX303" fmla="*/ 172728 w 4642135"/>
              <a:gd name="connsiteY303" fmla="*/ 1176274 h 5660362"/>
              <a:gd name="connsiteX304" fmla="*/ 270029 w 4642135"/>
              <a:gd name="connsiteY304" fmla="*/ 880042 h 5660362"/>
              <a:gd name="connsiteX305" fmla="*/ 449498 w 4642135"/>
              <a:gd name="connsiteY305" fmla="*/ 629219 h 5660362"/>
              <a:gd name="connsiteX306" fmla="*/ 200836 w 4642135"/>
              <a:gd name="connsiteY306" fmla="*/ 849770 h 5660362"/>
              <a:gd name="connsiteX307" fmla="*/ 14881 w 4642135"/>
              <a:gd name="connsiteY307" fmla="*/ 1128704 h 5660362"/>
              <a:gd name="connsiteX308" fmla="*/ 6232 w 4642135"/>
              <a:gd name="connsiteY308" fmla="*/ 1046537 h 5660362"/>
              <a:gd name="connsiteX309" fmla="*/ 32179 w 4642135"/>
              <a:gd name="connsiteY309" fmla="*/ 973020 h 5660362"/>
              <a:gd name="connsiteX310" fmla="*/ 512203 w 4642135"/>
              <a:gd name="connsiteY310" fmla="*/ 501646 h 5660362"/>
              <a:gd name="connsiteX311" fmla="*/ 594369 w 4642135"/>
              <a:gd name="connsiteY311" fmla="*/ 467050 h 5660362"/>
              <a:gd name="connsiteX312" fmla="*/ 168403 w 4642135"/>
              <a:gd name="connsiteY312" fmla="*/ 557865 h 5660362"/>
              <a:gd name="connsiteX313" fmla="*/ 272192 w 4642135"/>
              <a:gd name="connsiteY313" fmla="*/ 488672 h 5660362"/>
              <a:gd name="connsiteX314" fmla="*/ 391116 w 4642135"/>
              <a:gd name="connsiteY314" fmla="*/ 412992 h 5660362"/>
              <a:gd name="connsiteX315" fmla="*/ 525176 w 4642135"/>
              <a:gd name="connsiteY315" fmla="*/ 378396 h 5660362"/>
              <a:gd name="connsiteX316" fmla="*/ 661401 w 4642135"/>
              <a:gd name="connsiteY316" fmla="*/ 363261 h 5660362"/>
              <a:gd name="connsiteX317" fmla="*/ 434361 w 4642135"/>
              <a:gd name="connsiteY317" fmla="*/ 324340 h 5660362"/>
              <a:gd name="connsiteX318" fmla="*/ 507878 w 4642135"/>
              <a:gd name="connsiteY318" fmla="*/ 313527 h 5660362"/>
              <a:gd name="connsiteX319" fmla="*/ 507878 w 4642135"/>
              <a:gd name="connsiteY319" fmla="*/ 309203 h 5660362"/>
              <a:gd name="connsiteX320" fmla="*/ 417063 w 4642135"/>
              <a:gd name="connsiteY320" fmla="*/ 309203 h 5660362"/>
              <a:gd name="connsiteX321" fmla="*/ 881952 w 4642135"/>
              <a:gd name="connsiteY321" fmla="*/ 276770 h 5660362"/>
              <a:gd name="connsiteX322" fmla="*/ 1067907 w 4642135"/>
              <a:gd name="connsiteY322" fmla="*/ 298393 h 5660362"/>
              <a:gd name="connsiteX323" fmla="*/ 1223590 w 4642135"/>
              <a:gd name="connsiteY323" fmla="*/ 371910 h 5660362"/>
              <a:gd name="connsiteX324" fmla="*/ 1258187 w 4642135"/>
              <a:gd name="connsiteY324" fmla="*/ 367585 h 5660362"/>
              <a:gd name="connsiteX325" fmla="*/ 1640907 w 4642135"/>
              <a:gd name="connsiteY325" fmla="*/ 30271 h 5660362"/>
              <a:gd name="connsiteX326" fmla="*/ 1716587 w 4642135"/>
              <a:gd name="connsiteY326" fmla="*/ 0 h 5660362"/>
              <a:gd name="connsiteX0" fmla="*/ 4214006 w 4642135"/>
              <a:gd name="connsiteY0" fmla="*/ 1528722 h 5669049"/>
              <a:gd name="connsiteX1" fmla="*/ 4211845 w 4642135"/>
              <a:gd name="connsiteY1" fmla="*/ 1535210 h 5669049"/>
              <a:gd name="connsiteX2" fmla="*/ 4281037 w 4642135"/>
              <a:gd name="connsiteY2" fmla="*/ 1582780 h 5669049"/>
              <a:gd name="connsiteX3" fmla="*/ 4300497 w 4642135"/>
              <a:gd name="connsiteY3" fmla="*/ 1587104 h 5669049"/>
              <a:gd name="connsiteX4" fmla="*/ 4291848 w 4642135"/>
              <a:gd name="connsiteY4" fmla="*/ 1565482 h 5669049"/>
              <a:gd name="connsiteX5" fmla="*/ 4214006 w 4642135"/>
              <a:gd name="connsiteY5" fmla="*/ 1528722 h 5669049"/>
              <a:gd name="connsiteX6" fmla="*/ 3165036 w 4642135"/>
              <a:gd name="connsiteY6" fmla="*/ 1460611 h 5669049"/>
              <a:gd name="connsiteX7" fmla="*/ 3148009 w 4642135"/>
              <a:gd name="connsiteY7" fmla="*/ 1468179 h 5669049"/>
              <a:gd name="connsiteX8" fmla="*/ 2860426 w 4642135"/>
              <a:gd name="connsiteY8" fmla="*/ 1591429 h 5669049"/>
              <a:gd name="connsiteX9" fmla="*/ 2899347 w 4642135"/>
              <a:gd name="connsiteY9" fmla="*/ 1589266 h 5669049"/>
              <a:gd name="connsiteX10" fmla="*/ 3115574 w 4642135"/>
              <a:gd name="connsiteY10" fmla="*/ 1498450 h 5669049"/>
              <a:gd name="connsiteX11" fmla="*/ 3186930 w 4642135"/>
              <a:gd name="connsiteY11" fmla="*/ 1466017 h 5669049"/>
              <a:gd name="connsiteX12" fmla="*/ 3165036 w 4642135"/>
              <a:gd name="connsiteY12" fmla="*/ 1460611 h 5669049"/>
              <a:gd name="connsiteX13" fmla="*/ 2717716 w 4642135"/>
              <a:gd name="connsiteY13" fmla="*/ 1269250 h 5669049"/>
              <a:gd name="connsiteX14" fmla="*/ 2419323 w 4642135"/>
              <a:gd name="connsiteY14" fmla="*/ 1353579 h 5669049"/>
              <a:gd name="connsiteX15" fmla="*/ 2395539 w 4642135"/>
              <a:gd name="connsiteY15" fmla="*/ 1433582 h 5669049"/>
              <a:gd name="connsiteX16" fmla="*/ 2423648 w 4642135"/>
              <a:gd name="connsiteY16" fmla="*/ 1440070 h 5669049"/>
              <a:gd name="connsiteX17" fmla="*/ 2739339 w 4642135"/>
              <a:gd name="connsiteY17" fmla="*/ 1269250 h 5669049"/>
              <a:gd name="connsiteX18" fmla="*/ 2717716 w 4642135"/>
              <a:gd name="connsiteY18" fmla="*/ 1269250 h 5669049"/>
              <a:gd name="connsiteX19" fmla="*/ 1617123 w 4642135"/>
              <a:gd name="connsiteY19" fmla="*/ 1124379 h 5669049"/>
              <a:gd name="connsiteX20" fmla="*/ 1727398 w 4642135"/>
              <a:gd name="connsiteY20" fmla="*/ 1366553 h 5669049"/>
              <a:gd name="connsiteX21" fmla="*/ 1591176 w 4642135"/>
              <a:gd name="connsiteY21" fmla="*/ 1202221 h 5669049"/>
              <a:gd name="connsiteX22" fmla="*/ 1790104 w 4642135"/>
              <a:gd name="connsiteY22" fmla="*/ 1569806 h 5669049"/>
              <a:gd name="connsiteX23" fmla="*/ 2466893 w 4642135"/>
              <a:gd name="connsiteY23" fmla="*/ 2756890 h 5669049"/>
              <a:gd name="connsiteX24" fmla="*/ 2985838 w 4642135"/>
              <a:gd name="connsiteY24" fmla="*/ 3935327 h 5669049"/>
              <a:gd name="connsiteX25" fmla="*/ 2994487 w 4642135"/>
              <a:gd name="connsiteY25" fmla="*/ 3943976 h 5669049"/>
              <a:gd name="connsiteX26" fmla="*/ 2998811 w 4642135"/>
              <a:gd name="connsiteY26" fmla="*/ 3928839 h 5669049"/>
              <a:gd name="connsiteX27" fmla="*/ 3189091 w 4642135"/>
              <a:gd name="connsiteY27" fmla="*/ 2752566 h 5669049"/>
              <a:gd name="connsiteX28" fmla="*/ 3282069 w 4642135"/>
              <a:gd name="connsiteY28" fmla="*/ 2123347 h 5669049"/>
              <a:gd name="connsiteX29" fmla="*/ 3295043 w 4642135"/>
              <a:gd name="connsiteY29" fmla="*/ 2045505 h 5669049"/>
              <a:gd name="connsiteX30" fmla="*/ 3266932 w 4642135"/>
              <a:gd name="connsiteY30" fmla="*/ 2071452 h 5669049"/>
              <a:gd name="connsiteX31" fmla="*/ 3301529 w 4642135"/>
              <a:gd name="connsiteY31" fmla="*/ 1881173 h 5669049"/>
              <a:gd name="connsiteX32" fmla="*/ 3212877 w 4642135"/>
              <a:gd name="connsiteY32" fmla="*/ 2151455 h 5669049"/>
              <a:gd name="connsiteX33" fmla="*/ 3182605 w 4642135"/>
              <a:gd name="connsiteY33" fmla="*/ 2101724 h 5669049"/>
              <a:gd name="connsiteX34" fmla="*/ 3154494 w 4642135"/>
              <a:gd name="connsiteY34" fmla="*/ 2231460 h 5669049"/>
              <a:gd name="connsiteX35" fmla="*/ 3128547 w 4642135"/>
              <a:gd name="connsiteY35" fmla="*/ 2170917 h 5669049"/>
              <a:gd name="connsiteX36" fmla="*/ 3115574 w 4642135"/>
              <a:gd name="connsiteY36" fmla="*/ 2151455 h 5669049"/>
              <a:gd name="connsiteX37" fmla="*/ 3102600 w 4642135"/>
              <a:gd name="connsiteY37" fmla="*/ 2173078 h 5669049"/>
              <a:gd name="connsiteX38" fmla="*/ 3059355 w 4642135"/>
              <a:gd name="connsiteY38" fmla="*/ 2341735 h 5669049"/>
              <a:gd name="connsiteX39" fmla="*/ 2998811 w 4642135"/>
              <a:gd name="connsiteY39" fmla="*/ 2261732 h 5669049"/>
              <a:gd name="connsiteX40" fmla="*/ 2983676 w 4642135"/>
              <a:gd name="connsiteY40" fmla="*/ 2436875 h 5669049"/>
              <a:gd name="connsiteX41" fmla="*/ 2975027 w 4642135"/>
              <a:gd name="connsiteY41" fmla="*/ 2460661 h 5669049"/>
              <a:gd name="connsiteX42" fmla="*/ 2955566 w 4642135"/>
              <a:gd name="connsiteY42" fmla="*/ 2439038 h 5669049"/>
              <a:gd name="connsiteX43" fmla="*/ 2933943 w 4642135"/>
              <a:gd name="connsiteY43" fmla="*/ 2367682 h 5669049"/>
              <a:gd name="connsiteX44" fmla="*/ 2918808 w 4642135"/>
              <a:gd name="connsiteY44" fmla="*/ 2287679 h 5669049"/>
              <a:gd name="connsiteX45" fmla="*/ 2871238 w 4642135"/>
              <a:gd name="connsiteY45" fmla="*/ 2633642 h 5669049"/>
              <a:gd name="connsiteX46" fmla="*/ 2840967 w 4642135"/>
              <a:gd name="connsiteY46" fmla="*/ 2590397 h 5669049"/>
              <a:gd name="connsiteX47" fmla="*/ 2840967 w 4642135"/>
              <a:gd name="connsiteY47" fmla="*/ 2423901 h 5669049"/>
              <a:gd name="connsiteX48" fmla="*/ 2851777 w 4642135"/>
              <a:gd name="connsiteY48" fmla="*/ 2333086 h 5669049"/>
              <a:gd name="connsiteX49" fmla="*/ 2752313 w 4642135"/>
              <a:gd name="connsiteY49" fmla="*/ 2486608 h 5669049"/>
              <a:gd name="connsiteX50" fmla="*/ 2782584 w 4642135"/>
              <a:gd name="connsiteY50" fmla="*/ 2283355 h 5669049"/>
              <a:gd name="connsiteX51" fmla="*/ 2698257 w 4642135"/>
              <a:gd name="connsiteY51" fmla="*/ 2365521 h 5669049"/>
              <a:gd name="connsiteX52" fmla="*/ 2990162 w 4642135"/>
              <a:gd name="connsiteY52" fmla="*/ 1790358 h 5669049"/>
              <a:gd name="connsiteX53" fmla="*/ 2912320 w 4642135"/>
              <a:gd name="connsiteY53" fmla="*/ 1840089 h 5669049"/>
              <a:gd name="connsiteX54" fmla="*/ 2819344 w 4642135"/>
              <a:gd name="connsiteY54" fmla="*/ 1891983 h 5669049"/>
              <a:gd name="connsiteX55" fmla="*/ 2758800 w 4642135"/>
              <a:gd name="connsiteY55" fmla="*/ 1941716 h 5669049"/>
              <a:gd name="connsiteX56" fmla="*/ 2830154 w 4642135"/>
              <a:gd name="connsiteY56" fmla="*/ 1788194 h 5669049"/>
              <a:gd name="connsiteX57" fmla="*/ 2795558 w 4642135"/>
              <a:gd name="connsiteY57" fmla="*/ 1818466 h 5669049"/>
              <a:gd name="connsiteX58" fmla="*/ 2570682 w 4642135"/>
              <a:gd name="connsiteY58" fmla="*/ 2086587 h 5669049"/>
              <a:gd name="connsiteX59" fmla="*/ 2549059 w 4642135"/>
              <a:gd name="connsiteY59" fmla="*/ 2101724 h 5669049"/>
              <a:gd name="connsiteX60" fmla="*/ 2540410 w 4642135"/>
              <a:gd name="connsiteY60" fmla="*/ 2075777 h 5669049"/>
              <a:gd name="connsiteX61" fmla="*/ 2557708 w 4642135"/>
              <a:gd name="connsiteY61" fmla="*/ 1963339 h 5669049"/>
              <a:gd name="connsiteX62" fmla="*/ 2469057 w 4642135"/>
              <a:gd name="connsiteY62" fmla="*/ 2086587 h 5669049"/>
              <a:gd name="connsiteX63" fmla="*/ 2447434 w 4642135"/>
              <a:gd name="connsiteY63" fmla="*/ 2106049 h 5669049"/>
              <a:gd name="connsiteX64" fmla="*/ 2438785 w 4642135"/>
              <a:gd name="connsiteY64" fmla="*/ 2073614 h 5669049"/>
              <a:gd name="connsiteX65" fmla="*/ 2449595 w 4642135"/>
              <a:gd name="connsiteY65" fmla="*/ 1969825 h 5669049"/>
              <a:gd name="connsiteX66" fmla="*/ 2471218 w 4642135"/>
              <a:gd name="connsiteY66" fmla="*/ 1876848 h 5669049"/>
              <a:gd name="connsiteX67" fmla="*/ 2830154 w 4642135"/>
              <a:gd name="connsiteY67" fmla="*/ 1602239 h 5669049"/>
              <a:gd name="connsiteX68" fmla="*/ 2858265 w 4642135"/>
              <a:gd name="connsiteY68" fmla="*/ 1587104 h 5669049"/>
              <a:gd name="connsiteX69" fmla="*/ 2851777 w 4642135"/>
              <a:gd name="connsiteY69" fmla="*/ 1589266 h 5669049"/>
              <a:gd name="connsiteX70" fmla="*/ 2849616 w 4642135"/>
              <a:gd name="connsiteY70" fmla="*/ 1587104 h 5669049"/>
              <a:gd name="connsiteX71" fmla="*/ 2869075 w 4642135"/>
              <a:gd name="connsiteY71" fmla="*/ 1567643 h 5669049"/>
              <a:gd name="connsiteX72" fmla="*/ 3039895 w 4642135"/>
              <a:gd name="connsiteY72" fmla="*/ 1437907 h 5669049"/>
              <a:gd name="connsiteX73" fmla="*/ 2676634 w 4642135"/>
              <a:gd name="connsiteY73" fmla="*/ 1584941 h 5669049"/>
              <a:gd name="connsiteX74" fmla="*/ 2920969 w 4642135"/>
              <a:gd name="connsiteY74" fmla="*/ 1418448 h 5669049"/>
              <a:gd name="connsiteX75" fmla="*/ 2631226 w 4642135"/>
              <a:gd name="connsiteY75" fmla="*/ 1507099 h 5669049"/>
              <a:gd name="connsiteX76" fmla="*/ 2726365 w 4642135"/>
              <a:gd name="connsiteY76" fmla="*/ 1424933 h 5669049"/>
              <a:gd name="connsiteX77" fmla="*/ 2510139 w 4642135"/>
              <a:gd name="connsiteY77" fmla="*/ 1511424 h 5669049"/>
              <a:gd name="connsiteX78" fmla="*/ 2856101 w 4642135"/>
              <a:gd name="connsiteY78" fmla="*/ 1286548 h 5669049"/>
              <a:gd name="connsiteX79" fmla="*/ 2797721 w 4642135"/>
              <a:gd name="connsiteY79" fmla="*/ 1301685 h 5669049"/>
              <a:gd name="connsiteX80" fmla="*/ 2475542 w 4642135"/>
              <a:gd name="connsiteY80" fmla="*/ 1463854 h 5669049"/>
              <a:gd name="connsiteX81" fmla="*/ 2440946 w 4642135"/>
              <a:gd name="connsiteY81" fmla="*/ 1543859 h 5669049"/>
              <a:gd name="connsiteX82" fmla="*/ 2440946 w 4642135"/>
              <a:gd name="connsiteY82" fmla="*/ 1558994 h 5669049"/>
              <a:gd name="connsiteX83" fmla="*/ 2404189 w 4642135"/>
              <a:gd name="connsiteY83" fmla="*/ 1535210 h 5669049"/>
              <a:gd name="connsiteX84" fmla="*/ 2358780 w 4642135"/>
              <a:gd name="connsiteY84" fmla="*/ 1528722 h 5669049"/>
              <a:gd name="connsiteX85" fmla="*/ 2365268 w 4642135"/>
              <a:gd name="connsiteY85" fmla="*/ 1567643 h 5669049"/>
              <a:gd name="connsiteX86" fmla="*/ 2447434 w 4642135"/>
              <a:gd name="connsiteY86" fmla="*/ 1727651 h 5669049"/>
              <a:gd name="connsiteX87" fmla="*/ 2291751 w 4642135"/>
              <a:gd name="connsiteY87" fmla="*/ 1563318 h 5669049"/>
              <a:gd name="connsiteX88" fmla="*/ 2302561 w 4642135"/>
              <a:gd name="connsiteY88" fmla="*/ 1597915 h 5669049"/>
              <a:gd name="connsiteX89" fmla="*/ 2378241 w 4642135"/>
              <a:gd name="connsiteY89" fmla="*/ 1811980 h 5669049"/>
              <a:gd name="connsiteX90" fmla="*/ 2380402 w 4642135"/>
              <a:gd name="connsiteY90" fmla="*/ 1926579 h 5669049"/>
              <a:gd name="connsiteX91" fmla="*/ 2369592 w 4642135"/>
              <a:gd name="connsiteY91" fmla="*/ 1928743 h 5669049"/>
              <a:gd name="connsiteX92" fmla="*/ 2172825 w 4642135"/>
              <a:gd name="connsiteY92" fmla="*/ 1466017 h 5669049"/>
              <a:gd name="connsiteX93" fmla="*/ 2183637 w 4642135"/>
              <a:gd name="connsiteY93" fmla="*/ 1515748 h 5669049"/>
              <a:gd name="connsiteX94" fmla="*/ 2211746 w 4642135"/>
              <a:gd name="connsiteY94" fmla="*/ 1699542 h 5669049"/>
              <a:gd name="connsiteX95" fmla="*/ 2198772 w 4642135"/>
              <a:gd name="connsiteY95" fmla="*/ 1749273 h 5669049"/>
              <a:gd name="connsiteX96" fmla="*/ 2170664 w 4642135"/>
              <a:gd name="connsiteY96" fmla="*/ 1706028 h 5669049"/>
              <a:gd name="connsiteX97" fmla="*/ 2090659 w 4642135"/>
              <a:gd name="connsiteY97" fmla="*/ 1526561 h 5669049"/>
              <a:gd name="connsiteX98" fmla="*/ 2056062 w 4642135"/>
              <a:gd name="connsiteY98" fmla="*/ 1626025 h 5669049"/>
              <a:gd name="connsiteX99" fmla="*/ 1930651 w 4642135"/>
              <a:gd name="connsiteY99" fmla="*/ 1420609 h 5669049"/>
              <a:gd name="connsiteX100" fmla="*/ 1930651 w 4642135"/>
              <a:gd name="connsiteY100" fmla="*/ 1524398 h 5669049"/>
              <a:gd name="connsiteX101" fmla="*/ 1922002 w 4642135"/>
              <a:gd name="connsiteY101" fmla="*/ 1537371 h 5669049"/>
              <a:gd name="connsiteX102" fmla="*/ 1911191 w 4642135"/>
              <a:gd name="connsiteY102" fmla="*/ 1530885 h 5669049"/>
              <a:gd name="connsiteX103" fmla="*/ 1893893 w 4642135"/>
              <a:gd name="connsiteY103" fmla="*/ 1502775 h 5669049"/>
              <a:gd name="connsiteX104" fmla="*/ 1829025 w 4642135"/>
              <a:gd name="connsiteY104" fmla="*/ 1377363 h 5669049"/>
              <a:gd name="connsiteX105" fmla="*/ 1826862 w 4642135"/>
              <a:gd name="connsiteY105" fmla="*/ 1435746 h 5669049"/>
              <a:gd name="connsiteX106" fmla="*/ 1617123 w 4642135"/>
              <a:gd name="connsiteY106" fmla="*/ 1124379 h 5669049"/>
              <a:gd name="connsiteX107" fmla="*/ 2123094 w 4642135"/>
              <a:gd name="connsiteY107" fmla="*/ 925450 h 5669049"/>
              <a:gd name="connsiteX108" fmla="*/ 2250666 w 4642135"/>
              <a:gd name="connsiteY108" fmla="*/ 1068160 h 5669049"/>
              <a:gd name="connsiteX109" fmla="*/ 1971735 w 4642135"/>
              <a:gd name="connsiteY109" fmla="*/ 968696 h 5669049"/>
              <a:gd name="connsiteX110" fmla="*/ 1978221 w 4642135"/>
              <a:gd name="connsiteY110" fmla="*/ 977345 h 5669049"/>
              <a:gd name="connsiteX111" fmla="*/ 2324183 w 4642135"/>
              <a:gd name="connsiteY111" fmla="*/ 1323308 h 5669049"/>
              <a:gd name="connsiteX112" fmla="*/ 2356619 w 4642135"/>
              <a:gd name="connsiteY112" fmla="*/ 1325469 h 5669049"/>
              <a:gd name="connsiteX113" fmla="*/ 2626901 w 4642135"/>
              <a:gd name="connsiteY113" fmla="*/ 1206545 h 5669049"/>
              <a:gd name="connsiteX114" fmla="*/ 2637713 w 4642135"/>
              <a:gd name="connsiteY114" fmla="*/ 1197896 h 5669049"/>
              <a:gd name="connsiteX115" fmla="*/ 2661497 w 4642135"/>
              <a:gd name="connsiteY115" fmla="*/ 1200057 h 5669049"/>
              <a:gd name="connsiteX116" fmla="*/ 2901510 w 4642135"/>
              <a:gd name="connsiteY116" fmla="*/ 1197896 h 5669049"/>
              <a:gd name="connsiteX117" fmla="*/ 2988001 w 4642135"/>
              <a:gd name="connsiteY117" fmla="*/ 1195733 h 5669049"/>
              <a:gd name="connsiteX118" fmla="*/ 2629064 w 4642135"/>
              <a:gd name="connsiteY118" fmla="*/ 1120055 h 5669049"/>
              <a:gd name="connsiteX119" fmla="*/ 2635550 w 4642135"/>
              <a:gd name="connsiteY119" fmla="*/ 1158975 h 5669049"/>
              <a:gd name="connsiteX120" fmla="*/ 2635550 w 4642135"/>
              <a:gd name="connsiteY120" fmla="*/ 1195733 h 5669049"/>
              <a:gd name="connsiteX121" fmla="*/ 2447434 w 4642135"/>
              <a:gd name="connsiteY121" fmla="*/ 1031400 h 5669049"/>
              <a:gd name="connsiteX122" fmla="*/ 2514463 w 4642135"/>
              <a:gd name="connsiteY122" fmla="*/ 1197896 h 5669049"/>
              <a:gd name="connsiteX123" fmla="*/ 2123094 w 4642135"/>
              <a:gd name="connsiteY123" fmla="*/ 925450 h 5669049"/>
              <a:gd name="connsiteX124" fmla="*/ 1716587 w 4642135"/>
              <a:gd name="connsiteY124" fmla="*/ 0 h 5669049"/>
              <a:gd name="connsiteX125" fmla="*/ 1569553 w 4642135"/>
              <a:gd name="connsiteY125" fmla="*/ 190279 h 5669049"/>
              <a:gd name="connsiteX126" fmla="*/ 1595500 w 4642135"/>
              <a:gd name="connsiteY126" fmla="*/ 170818 h 5669049"/>
              <a:gd name="connsiteX127" fmla="*/ 1887405 w 4642135"/>
              <a:gd name="connsiteY127" fmla="*/ 38921 h 5669049"/>
              <a:gd name="connsiteX128" fmla="*/ 2071199 w 4642135"/>
              <a:gd name="connsiteY128" fmla="*/ 8649 h 5669049"/>
              <a:gd name="connsiteX129" fmla="*/ 1694965 w 4642135"/>
              <a:gd name="connsiteY129" fmla="*/ 224876 h 5669049"/>
              <a:gd name="connsiteX130" fmla="*/ 1798754 w 4642135"/>
              <a:gd name="connsiteY130" fmla="*/ 188116 h 5669049"/>
              <a:gd name="connsiteX131" fmla="*/ 2315534 w 4642135"/>
              <a:gd name="connsiteY131" fmla="*/ 155683 h 5669049"/>
              <a:gd name="connsiteX132" fmla="*/ 2577170 w 4642135"/>
              <a:gd name="connsiteY132" fmla="*/ 250823 h 5669049"/>
              <a:gd name="connsiteX133" fmla="*/ 2644199 w 4642135"/>
              <a:gd name="connsiteY133" fmla="*/ 315691 h 5669049"/>
              <a:gd name="connsiteX134" fmla="*/ 2334996 w 4642135"/>
              <a:gd name="connsiteY134" fmla="*/ 242174 h 5669049"/>
              <a:gd name="connsiteX135" fmla="*/ 2019305 w 4642135"/>
              <a:gd name="connsiteY135" fmla="*/ 240010 h 5669049"/>
              <a:gd name="connsiteX136" fmla="*/ 2304724 w 4642135"/>
              <a:gd name="connsiteY136" fmla="*/ 313527 h 5669049"/>
              <a:gd name="connsiteX137" fmla="*/ 2564196 w 4642135"/>
              <a:gd name="connsiteY137" fmla="*/ 454076 h 5669049"/>
              <a:gd name="connsiteX138" fmla="*/ 1861458 w 4642135"/>
              <a:gd name="connsiteY138" fmla="*/ 287580 h 5669049"/>
              <a:gd name="connsiteX139" fmla="*/ 2337157 w 4642135"/>
              <a:gd name="connsiteY139" fmla="*/ 471374 h 5669049"/>
              <a:gd name="connsiteX140" fmla="*/ 2062550 w 4642135"/>
              <a:gd name="connsiteY140" fmla="*/ 423804 h 5669049"/>
              <a:gd name="connsiteX141" fmla="*/ 2060387 w 4642135"/>
              <a:gd name="connsiteY141" fmla="*/ 428129 h 5669049"/>
              <a:gd name="connsiteX142" fmla="*/ 2196611 w 4642135"/>
              <a:gd name="connsiteY142" fmla="*/ 490833 h 5669049"/>
              <a:gd name="connsiteX143" fmla="*/ 1854973 w 4642135"/>
              <a:gd name="connsiteY143" fmla="*/ 469211 h 5669049"/>
              <a:gd name="connsiteX144" fmla="*/ 2177149 w 4642135"/>
              <a:gd name="connsiteY144" fmla="*/ 594622 h 5669049"/>
              <a:gd name="connsiteX145" fmla="*/ 1779292 w 4642135"/>
              <a:gd name="connsiteY145" fmla="*/ 538403 h 5669049"/>
              <a:gd name="connsiteX146" fmla="*/ 1982545 w 4642135"/>
              <a:gd name="connsiteY146" fmla="*/ 657329 h 5669049"/>
              <a:gd name="connsiteX147" fmla="*/ 1595500 w 4642135"/>
              <a:gd name="connsiteY147" fmla="*/ 581649 h 5669049"/>
              <a:gd name="connsiteX148" fmla="*/ 1630097 w 4642135"/>
              <a:gd name="connsiteY148" fmla="*/ 605435 h 5669049"/>
              <a:gd name="connsiteX149" fmla="*/ 1965247 w 4642135"/>
              <a:gd name="connsiteY149" fmla="*/ 670303 h 5669049"/>
              <a:gd name="connsiteX150" fmla="*/ 2129579 w 4642135"/>
              <a:gd name="connsiteY150" fmla="*/ 683276 h 5669049"/>
              <a:gd name="connsiteX151" fmla="*/ 2458244 w 4642135"/>
              <a:gd name="connsiteY151" fmla="*/ 838960 h 5669049"/>
              <a:gd name="connsiteX152" fmla="*/ 2568521 w 4642135"/>
              <a:gd name="connsiteY152" fmla="*/ 1014102 h 5669049"/>
              <a:gd name="connsiteX153" fmla="*/ 2607442 w 4642135"/>
              <a:gd name="connsiteY153" fmla="*/ 1096268 h 5669049"/>
              <a:gd name="connsiteX154" fmla="*/ 2637713 w 4642135"/>
              <a:gd name="connsiteY154" fmla="*/ 1109242 h 5669049"/>
              <a:gd name="connsiteX155" fmla="*/ 2799882 w 4642135"/>
              <a:gd name="connsiteY155" fmla="*/ 1102756 h 5669049"/>
              <a:gd name="connsiteX156" fmla="*/ 3029083 w 4642135"/>
              <a:gd name="connsiteY156" fmla="*/ 1128704 h 5669049"/>
              <a:gd name="connsiteX157" fmla="*/ 3052869 w 4642135"/>
              <a:gd name="connsiteY157" fmla="*/ 1135189 h 5669049"/>
              <a:gd name="connsiteX158" fmla="*/ 3057193 w 4642135"/>
              <a:gd name="connsiteY158" fmla="*/ 1133028 h 5669049"/>
              <a:gd name="connsiteX159" fmla="*/ 2933943 w 4642135"/>
              <a:gd name="connsiteY159" fmla="*/ 1046537 h 5669049"/>
              <a:gd name="connsiteX160" fmla="*/ 3346937 w 4642135"/>
              <a:gd name="connsiteY160" fmla="*/ 1184923 h 5669049"/>
              <a:gd name="connsiteX161" fmla="*/ 3519919 w 4642135"/>
              <a:gd name="connsiteY161" fmla="*/ 1349255 h 5669049"/>
              <a:gd name="connsiteX162" fmla="*/ 3545866 w 4642135"/>
              <a:gd name="connsiteY162" fmla="*/ 1355741 h 5669049"/>
              <a:gd name="connsiteX163" fmla="*/ 3963183 w 4642135"/>
              <a:gd name="connsiteY163" fmla="*/ 1264925 h 5669049"/>
              <a:gd name="connsiteX164" fmla="*/ 4058322 w 4642135"/>
              <a:gd name="connsiteY164" fmla="*/ 1271413 h 5669049"/>
              <a:gd name="connsiteX165" fmla="*/ 3926425 w 4642135"/>
              <a:gd name="connsiteY165" fmla="*/ 1323308 h 5669049"/>
              <a:gd name="connsiteX166" fmla="*/ 3928586 w 4642135"/>
              <a:gd name="connsiteY166" fmla="*/ 1329793 h 5669049"/>
              <a:gd name="connsiteX167" fmla="*/ 3971832 w 4642135"/>
              <a:gd name="connsiteY167" fmla="*/ 1325469 h 5669049"/>
              <a:gd name="connsiteX168" fmla="*/ 4194547 w 4642135"/>
              <a:gd name="connsiteY168" fmla="*/ 1351416 h 5669049"/>
              <a:gd name="connsiteX169" fmla="*/ 4309146 w 4642135"/>
              <a:gd name="connsiteY169" fmla="*/ 1377363 h 5669049"/>
              <a:gd name="connsiteX170" fmla="*/ 4367528 w 4642135"/>
              <a:gd name="connsiteY170" fmla="*/ 1472503 h 5669049"/>
              <a:gd name="connsiteX171" fmla="*/ 4408610 w 4642135"/>
              <a:gd name="connsiteY171" fmla="*/ 1528722 h 5669049"/>
              <a:gd name="connsiteX172" fmla="*/ 4601053 w 4642135"/>
              <a:gd name="connsiteY172" fmla="*/ 1695218 h 5669049"/>
              <a:gd name="connsiteX173" fmla="*/ 4639974 w 4642135"/>
              <a:gd name="connsiteY173" fmla="*/ 1766572 h 5669049"/>
              <a:gd name="connsiteX174" fmla="*/ 4642135 w 4642135"/>
              <a:gd name="connsiteY174" fmla="*/ 1773059 h 5669049"/>
              <a:gd name="connsiteX175" fmla="*/ 4627000 w 4642135"/>
              <a:gd name="connsiteY175" fmla="*/ 1801168 h 5669049"/>
              <a:gd name="connsiteX176" fmla="*/ 4605378 w 4642135"/>
              <a:gd name="connsiteY176" fmla="*/ 1773059 h 5669049"/>
              <a:gd name="connsiteX177" fmla="*/ 4393475 w 4642135"/>
              <a:gd name="connsiteY177" fmla="*/ 1617376 h 5669049"/>
              <a:gd name="connsiteX178" fmla="*/ 4363204 w 4642135"/>
              <a:gd name="connsiteY178" fmla="*/ 1615213 h 5669049"/>
              <a:gd name="connsiteX179" fmla="*/ 4363204 w 4642135"/>
              <a:gd name="connsiteY179" fmla="*/ 1658458 h 5669049"/>
              <a:gd name="connsiteX180" fmla="*/ 4389151 w 4642135"/>
              <a:gd name="connsiteY180" fmla="*/ 1686569 h 5669049"/>
              <a:gd name="connsiteX181" fmla="*/ 4490776 w 4642135"/>
              <a:gd name="connsiteY181" fmla="*/ 1818466 h 5669049"/>
              <a:gd name="connsiteX182" fmla="*/ 4510238 w 4642135"/>
              <a:gd name="connsiteY182" fmla="*/ 1885497 h 5669049"/>
              <a:gd name="connsiteX183" fmla="*/ 4108056 w 4642135"/>
              <a:gd name="connsiteY183" fmla="*/ 1543859 h 5669049"/>
              <a:gd name="connsiteX184" fmla="*/ 4337256 w 4642135"/>
              <a:gd name="connsiteY184" fmla="*/ 1801168 h 5669049"/>
              <a:gd name="connsiteX185" fmla="*/ 4330768 w 4642135"/>
              <a:gd name="connsiteY185" fmla="*/ 1807656 h 5669049"/>
              <a:gd name="connsiteX186" fmla="*/ 4138328 w 4642135"/>
              <a:gd name="connsiteY186" fmla="*/ 1669271 h 5669049"/>
              <a:gd name="connsiteX187" fmla="*/ 4216169 w 4642135"/>
              <a:gd name="connsiteY187" fmla="*/ 1783870 h 5669049"/>
              <a:gd name="connsiteX188" fmla="*/ 4021565 w 4642135"/>
              <a:gd name="connsiteY188" fmla="*/ 1671432 h 5669049"/>
              <a:gd name="connsiteX189" fmla="*/ 4151301 w 4642135"/>
              <a:gd name="connsiteY189" fmla="*/ 1850901 h 5669049"/>
              <a:gd name="connsiteX190" fmla="*/ 3868043 w 4642135"/>
              <a:gd name="connsiteY190" fmla="*/ 1658458 h 5669049"/>
              <a:gd name="connsiteX191" fmla="*/ 3982644 w 4642135"/>
              <a:gd name="connsiteY191" fmla="*/ 1816305 h 5669049"/>
              <a:gd name="connsiteX192" fmla="*/ 3712360 w 4642135"/>
              <a:gd name="connsiteY192" fmla="*/ 1632511 h 5669049"/>
              <a:gd name="connsiteX193" fmla="*/ 3721009 w 4642135"/>
              <a:gd name="connsiteY193" fmla="*/ 1656297 h 5669049"/>
              <a:gd name="connsiteX194" fmla="*/ 3978320 w 4642135"/>
              <a:gd name="connsiteY194" fmla="*/ 1829278 h 5669049"/>
              <a:gd name="connsiteX195" fmla="*/ 4211845 w 4642135"/>
              <a:gd name="connsiteY195" fmla="*/ 2036856 h 5669049"/>
              <a:gd name="connsiteX196" fmla="*/ 4226979 w 4642135"/>
              <a:gd name="connsiteY196" fmla="*/ 2356872 h 5669049"/>
              <a:gd name="connsiteX197" fmla="*/ 4203196 w 4642135"/>
              <a:gd name="connsiteY197" fmla="*/ 2393629 h 5669049"/>
              <a:gd name="connsiteX198" fmla="*/ 4185898 w 4642135"/>
              <a:gd name="connsiteY198" fmla="*/ 2359033 h 5669049"/>
              <a:gd name="connsiteX199" fmla="*/ 4142652 w 4642135"/>
              <a:gd name="connsiteY199" fmla="*/ 2233621 h 5669049"/>
              <a:gd name="connsiteX200" fmla="*/ 4101568 w 4642135"/>
              <a:gd name="connsiteY200" fmla="*/ 2365521 h 5669049"/>
              <a:gd name="connsiteX201" fmla="*/ 3932911 w 4642135"/>
              <a:gd name="connsiteY201" fmla="*/ 2019558 h 5669049"/>
              <a:gd name="connsiteX202" fmla="*/ 3961022 w 4642135"/>
              <a:gd name="connsiteY202" fmla="*/ 2181727 h 5669049"/>
              <a:gd name="connsiteX203" fmla="*/ 3792365 w 4642135"/>
              <a:gd name="connsiteY203" fmla="*/ 2021719 h 5669049"/>
              <a:gd name="connsiteX204" fmla="*/ 3883180 w 4642135"/>
              <a:gd name="connsiteY204" fmla="*/ 2304977 h 5669049"/>
              <a:gd name="connsiteX205" fmla="*/ 3876692 w 4642135"/>
              <a:gd name="connsiteY205" fmla="*/ 2607695 h 5669049"/>
              <a:gd name="connsiteX206" fmla="*/ 3826961 w 4642135"/>
              <a:gd name="connsiteY206" fmla="*/ 2495257 h 5669049"/>
              <a:gd name="connsiteX207" fmla="*/ 3792365 w 4642135"/>
              <a:gd name="connsiteY207" fmla="*/ 2730943 h 5669049"/>
              <a:gd name="connsiteX208" fmla="*/ 3749119 w 4642135"/>
              <a:gd name="connsiteY208" fmla="*/ 2544988 h 5669049"/>
              <a:gd name="connsiteX209" fmla="*/ 3628032 w 4642135"/>
              <a:gd name="connsiteY209" fmla="*/ 2823922 h 5669049"/>
              <a:gd name="connsiteX210" fmla="*/ 3714523 w 4642135"/>
              <a:gd name="connsiteY210" fmla="*/ 2393629 h 5669049"/>
              <a:gd name="connsiteX211" fmla="*/ 3705874 w 4642135"/>
              <a:gd name="connsiteY211" fmla="*/ 2389305 h 5669049"/>
              <a:gd name="connsiteX212" fmla="*/ 3582623 w 4642135"/>
              <a:gd name="connsiteY212" fmla="*/ 2635803 h 5669049"/>
              <a:gd name="connsiteX213" fmla="*/ 3623708 w 4642135"/>
              <a:gd name="connsiteY213" fmla="*/ 2441199 h 5669049"/>
              <a:gd name="connsiteX214" fmla="*/ 3561001 w 4642135"/>
              <a:gd name="connsiteY214" fmla="*/ 2495257 h 5669049"/>
              <a:gd name="connsiteX215" fmla="*/ 3541542 w 4642135"/>
              <a:gd name="connsiteY215" fmla="*/ 2512555 h 5669049"/>
              <a:gd name="connsiteX216" fmla="*/ 3532892 w 4642135"/>
              <a:gd name="connsiteY216" fmla="*/ 2488769 h 5669049"/>
              <a:gd name="connsiteX217" fmla="*/ 3543703 w 4642135"/>
              <a:gd name="connsiteY217" fmla="*/ 2324437 h 5669049"/>
              <a:gd name="connsiteX218" fmla="*/ 3496133 w 4642135"/>
              <a:gd name="connsiteY218" fmla="*/ 2391468 h 5669049"/>
              <a:gd name="connsiteX219" fmla="*/ 3476673 w 4642135"/>
              <a:gd name="connsiteY219" fmla="*/ 2408766 h 5669049"/>
              <a:gd name="connsiteX220" fmla="*/ 3474510 w 4642135"/>
              <a:gd name="connsiteY220" fmla="*/ 2382819 h 5669049"/>
              <a:gd name="connsiteX221" fmla="*/ 3483159 w 4642135"/>
              <a:gd name="connsiteY221" fmla="*/ 2276867 h 5669049"/>
              <a:gd name="connsiteX222" fmla="*/ 3478835 w 4642135"/>
              <a:gd name="connsiteY222" fmla="*/ 2268218 h 5669049"/>
              <a:gd name="connsiteX223" fmla="*/ 3455051 w 4642135"/>
              <a:gd name="connsiteY223" fmla="*/ 2285516 h 5669049"/>
              <a:gd name="connsiteX224" fmla="*/ 3450726 w 4642135"/>
              <a:gd name="connsiteY224" fmla="*/ 2032532 h 5669049"/>
              <a:gd name="connsiteX225" fmla="*/ 3405318 w 4642135"/>
              <a:gd name="connsiteY225" fmla="*/ 2207674 h 5669049"/>
              <a:gd name="connsiteX226" fmla="*/ 3394507 w 4642135"/>
              <a:gd name="connsiteY226" fmla="*/ 2054154 h 5669049"/>
              <a:gd name="connsiteX227" fmla="*/ 3385858 w 4642135"/>
              <a:gd name="connsiteY227" fmla="*/ 2054154 h 5669049"/>
              <a:gd name="connsiteX228" fmla="*/ 3381534 w 4642135"/>
              <a:gd name="connsiteY228" fmla="*/ 2077938 h 5669049"/>
              <a:gd name="connsiteX229" fmla="*/ 3344774 w 4642135"/>
              <a:gd name="connsiteY229" fmla="*/ 2501743 h 5669049"/>
              <a:gd name="connsiteX230" fmla="*/ 3282069 w 4642135"/>
              <a:gd name="connsiteY230" fmla="*/ 3401246 h 5669049"/>
              <a:gd name="connsiteX231" fmla="*/ 3102600 w 4642135"/>
              <a:gd name="connsiteY231" fmla="*/ 4380755 h 5669049"/>
              <a:gd name="connsiteX232" fmla="*/ 3096114 w 4642135"/>
              <a:gd name="connsiteY232" fmla="*/ 4439135 h 5669049"/>
              <a:gd name="connsiteX233" fmla="*/ 3204228 w 4642135"/>
              <a:gd name="connsiteY233" fmla="*/ 5148359 h 5669049"/>
              <a:gd name="connsiteX234" fmla="*/ 3265706 w 4642135"/>
              <a:gd name="connsiteY234" fmla="*/ 5622240 h 5669049"/>
              <a:gd name="connsiteX235" fmla="*/ 2850081 w 4642135"/>
              <a:gd name="connsiteY235" fmla="*/ 5626736 h 5669049"/>
              <a:gd name="connsiteX236" fmla="*/ 2860426 w 4642135"/>
              <a:gd name="connsiteY236" fmla="*/ 5042409 h 5669049"/>
              <a:gd name="connsiteX237" fmla="*/ 2858265 w 4642135"/>
              <a:gd name="connsiteY237" fmla="*/ 5018623 h 5669049"/>
              <a:gd name="connsiteX238" fmla="*/ 2853940 w 4642135"/>
              <a:gd name="connsiteY238" fmla="*/ 5018623 h 5669049"/>
              <a:gd name="connsiteX239" fmla="*/ 2667985 w 4642135"/>
              <a:gd name="connsiteY239" fmla="*/ 5544055 h 5669049"/>
              <a:gd name="connsiteX240" fmla="*/ 2683120 w 4642135"/>
              <a:gd name="connsiteY240" fmla="*/ 5563514 h 5669049"/>
              <a:gd name="connsiteX241" fmla="*/ 2693498 w 4642135"/>
              <a:gd name="connsiteY241" fmla="*/ 5563913 h 5669049"/>
              <a:gd name="connsiteX242" fmla="*/ 2693498 w 4642135"/>
              <a:gd name="connsiteY242" fmla="*/ 5614498 h 5669049"/>
              <a:gd name="connsiteX243" fmla="*/ 2274452 w 4642135"/>
              <a:gd name="connsiteY243" fmla="*/ 5598110 h 5669049"/>
              <a:gd name="connsiteX244" fmla="*/ 2360943 w 4642135"/>
              <a:gd name="connsiteY244" fmla="*/ 5524593 h 5669049"/>
              <a:gd name="connsiteX245" fmla="*/ 2700418 w 4642135"/>
              <a:gd name="connsiteY245" fmla="*/ 4800235 h 5669049"/>
              <a:gd name="connsiteX246" fmla="*/ 2851777 w 4642135"/>
              <a:gd name="connsiteY246" fmla="*/ 4454272 h 5669049"/>
              <a:gd name="connsiteX247" fmla="*/ 2856101 w 4642135"/>
              <a:gd name="connsiteY247" fmla="*/ 4395889 h 5669049"/>
              <a:gd name="connsiteX248" fmla="*/ 2581495 w 4642135"/>
              <a:gd name="connsiteY248" fmla="*/ 3515847 h 5669049"/>
              <a:gd name="connsiteX249" fmla="*/ 1854973 w 4642135"/>
              <a:gd name="connsiteY249" fmla="*/ 2006584 h 5669049"/>
              <a:gd name="connsiteX250" fmla="*/ 1502522 w 4642135"/>
              <a:gd name="connsiteY250" fmla="*/ 1258440 h 5669049"/>
              <a:gd name="connsiteX251" fmla="*/ 1489548 w 4642135"/>
              <a:gd name="connsiteY251" fmla="*/ 1228168 h 5669049"/>
              <a:gd name="connsiteX252" fmla="*/ 1485224 w 4642135"/>
              <a:gd name="connsiteY252" fmla="*/ 1273574 h 5669049"/>
              <a:gd name="connsiteX253" fmla="*/ 1379274 w 4642135"/>
              <a:gd name="connsiteY253" fmla="*/ 1068160 h 5669049"/>
              <a:gd name="connsiteX254" fmla="*/ 1476574 w 4642135"/>
              <a:gd name="connsiteY254" fmla="*/ 1392500 h 5669049"/>
              <a:gd name="connsiteX255" fmla="*/ 1426843 w 4642135"/>
              <a:gd name="connsiteY255" fmla="*/ 1366553 h 5669049"/>
              <a:gd name="connsiteX256" fmla="*/ 1498197 w 4642135"/>
              <a:gd name="connsiteY256" fmla="*/ 1535210 h 5669049"/>
              <a:gd name="connsiteX257" fmla="*/ 1487387 w 4642135"/>
              <a:gd name="connsiteY257" fmla="*/ 1539535 h 5669049"/>
              <a:gd name="connsiteX258" fmla="*/ 1405221 w 4642135"/>
              <a:gd name="connsiteY258" fmla="*/ 1457368 h 5669049"/>
              <a:gd name="connsiteX259" fmla="*/ 1398733 w 4642135"/>
              <a:gd name="connsiteY259" fmla="*/ 1461693 h 5669049"/>
              <a:gd name="connsiteX260" fmla="*/ 1465764 w 4642135"/>
              <a:gd name="connsiteY260" fmla="*/ 1649809 h 5669049"/>
              <a:gd name="connsiteX261" fmla="*/ 1470089 w 4642135"/>
              <a:gd name="connsiteY261" fmla="*/ 1682244 h 5669049"/>
              <a:gd name="connsiteX262" fmla="*/ 1441978 w 4642135"/>
              <a:gd name="connsiteY262" fmla="*/ 1669271 h 5669049"/>
              <a:gd name="connsiteX263" fmla="*/ 1364137 w 4642135"/>
              <a:gd name="connsiteY263" fmla="*/ 1626025 h 5669049"/>
              <a:gd name="connsiteX264" fmla="*/ 1472250 w 4642135"/>
              <a:gd name="connsiteY264" fmla="*/ 1820629 h 5669049"/>
              <a:gd name="connsiteX265" fmla="*/ 1480899 w 4642135"/>
              <a:gd name="connsiteY265" fmla="*/ 1855226 h 5669049"/>
              <a:gd name="connsiteX266" fmla="*/ 1450627 w 4642135"/>
              <a:gd name="connsiteY266" fmla="*/ 1844413 h 5669049"/>
              <a:gd name="connsiteX267" fmla="*/ 1301432 w 4642135"/>
              <a:gd name="connsiteY267" fmla="*/ 1693054 h 5669049"/>
              <a:gd name="connsiteX268" fmla="*/ 1262511 w 4642135"/>
              <a:gd name="connsiteY268" fmla="*/ 1641160 h 5669049"/>
              <a:gd name="connsiteX269" fmla="*/ 1498197 w 4642135"/>
              <a:gd name="connsiteY269" fmla="*/ 2095236 h 5669049"/>
              <a:gd name="connsiteX270" fmla="*/ 1305756 w 4642135"/>
              <a:gd name="connsiteY270" fmla="*/ 1857387 h 5669049"/>
              <a:gd name="connsiteX271" fmla="*/ 1264672 w 4642135"/>
              <a:gd name="connsiteY271" fmla="*/ 1775221 h 5669049"/>
              <a:gd name="connsiteX272" fmla="*/ 1281970 w 4642135"/>
              <a:gd name="connsiteY272" fmla="*/ 2002260 h 5669049"/>
              <a:gd name="connsiteX273" fmla="*/ 1154398 w 4642135"/>
              <a:gd name="connsiteY273" fmla="*/ 1738463 h 5669049"/>
              <a:gd name="connsiteX274" fmla="*/ 1141424 w 4642135"/>
              <a:gd name="connsiteY274" fmla="*/ 1876848 h 5669049"/>
              <a:gd name="connsiteX275" fmla="*/ 1007363 w 4642135"/>
              <a:gd name="connsiteY275" fmla="*/ 1150326 h 5669049"/>
              <a:gd name="connsiteX276" fmla="*/ 955469 w 4642135"/>
              <a:gd name="connsiteY276" fmla="*/ 1219519 h 5669049"/>
              <a:gd name="connsiteX277" fmla="*/ 923034 w 4642135"/>
              <a:gd name="connsiteY277" fmla="*/ 1295197 h 5669049"/>
              <a:gd name="connsiteX278" fmla="*/ 886276 w 4642135"/>
              <a:gd name="connsiteY278" fmla="*/ 1403311 h 5669049"/>
              <a:gd name="connsiteX279" fmla="*/ 860329 w 4642135"/>
              <a:gd name="connsiteY279" fmla="*/ 1213031 h 5669049"/>
              <a:gd name="connsiteX280" fmla="*/ 806271 w 4642135"/>
              <a:gd name="connsiteY280" fmla="*/ 1669271 h 5669049"/>
              <a:gd name="connsiteX281" fmla="*/ 713295 w 4642135"/>
              <a:gd name="connsiteY281" fmla="*/ 1511424 h 5669049"/>
              <a:gd name="connsiteX282" fmla="*/ 713295 w 4642135"/>
              <a:gd name="connsiteY282" fmla="*/ 1693054 h 5669049"/>
              <a:gd name="connsiteX283" fmla="*/ 704646 w 4642135"/>
              <a:gd name="connsiteY283" fmla="*/ 1719002 h 5669049"/>
              <a:gd name="connsiteX284" fmla="*/ 678699 w 4642135"/>
              <a:gd name="connsiteY284" fmla="*/ 1697379 h 5669049"/>
              <a:gd name="connsiteX285" fmla="*/ 603018 w 4642135"/>
              <a:gd name="connsiteY285" fmla="*/ 1567643 h 5669049"/>
              <a:gd name="connsiteX286" fmla="*/ 568422 w 4642135"/>
              <a:gd name="connsiteY286" fmla="*/ 1468179 h 5669049"/>
              <a:gd name="connsiteX287" fmla="*/ 752216 w 4642135"/>
              <a:gd name="connsiteY287" fmla="*/ 960047 h 5669049"/>
              <a:gd name="connsiteX288" fmla="*/ 920873 w 4642135"/>
              <a:gd name="connsiteY288" fmla="*/ 735171 h 5669049"/>
              <a:gd name="connsiteX289" fmla="*/ 953306 w 4642135"/>
              <a:gd name="connsiteY289" fmla="*/ 683276 h 5669049"/>
              <a:gd name="connsiteX290" fmla="*/ 959793 w 4642135"/>
              <a:gd name="connsiteY290" fmla="*/ 663815 h 5669049"/>
              <a:gd name="connsiteX291" fmla="*/ 942495 w 4642135"/>
              <a:gd name="connsiteY291" fmla="*/ 672464 h 5669049"/>
              <a:gd name="connsiteX292" fmla="*/ 747891 w 4642135"/>
              <a:gd name="connsiteY292" fmla="*/ 938424 h 5669049"/>
              <a:gd name="connsiteX293" fmla="*/ 728430 w 4642135"/>
              <a:gd name="connsiteY293" fmla="*/ 955722 h 5669049"/>
              <a:gd name="connsiteX294" fmla="*/ 817084 w 4642135"/>
              <a:gd name="connsiteY294" fmla="*/ 711385 h 5669049"/>
              <a:gd name="connsiteX295" fmla="*/ 548963 w 4642135"/>
              <a:gd name="connsiteY295" fmla="*/ 1040049 h 5669049"/>
              <a:gd name="connsiteX296" fmla="*/ 672211 w 4642135"/>
              <a:gd name="connsiteY296" fmla="*/ 750306 h 5669049"/>
              <a:gd name="connsiteX297" fmla="*/ 460308 w 4642135"/>
              <a:gd name="connsiteY297" fmla="*/ 979506 h 5669049"/>
              <a:gd name="connsiteX298" fmla="*/ 492744 w 4642135"/>
              <a:gd name="connsiteY298" fmla="*/ 838960 h 5669049"/>
              <a:gd name="connsiteX299" fmla="*/ 345709 w 4642135"/>
              <a:gd name="connsiteY299" fmla="*/ 1046537 h 5669049"/>
              <a:gd name="connsiteX300" fmla="*/ 542475 w 4642135"/>
              <a:gd name="connsiteY300" fmla="*/ 609759 h 5669049"/>
              <a:gd name="connsiteX301" fmla="*/ 466796 w 4642135"/>
              <a:gd name="connsiteY301" fmla="*/ 687601 h 5669049"/>
              <a:gd name="connsiteX302" fmla="*/ 198675 w 4642135"/>
              <a:gd name="connsiteY302" fmla="*/ 1143838 h 5669049"/>
              <a:gd name="connsiteX303" fmla="*/ 172728 w 4642135"/>
              <a:gd name="connsiteY303" fmla="*/ 1176274 h 5669049"/>
              <a:gd name="connsiteX304" fmla="*/ 270029 w 4642135"/>
              <a:gd name="connsiteY304" fmla="*/ 880042 h 5669049"/>
              <a:gd name="connsiteX305" fmla="*/ 449498 w 4642135"/>
              <a:gd name="connsiteY305" fmla="*/ 629219 h 5669049"/>
              <a:gd name="connsiteX306" fmla="*/ 200836 w 4642135"/>
              <a:gd name="connsiteY306" fmla="*/ 849770 h 5669049"/>
              <a:gd name="connsiteX307" fmla="*/ 14881 w 4642135"/>
              <a:gd name="connsiteY307" fmla="*/ 1128704 h 5669049"/>
              <a:gd name="connsiteX308" fmla="*/ 6232 w 4642135"/>
              <a:gd name="connsiteY308" fmla="*/ 1046537 h 5669049"/>
              <a:gd name="connsiteX309" fmla="*/ 32179 w 4642135"/>
              <a:gd name="connsiteY309" fmla="*/ 973020 h 5669049"/>
              <a:gd name="connsiteX310" fmla="*/ 512203 w 4642135"/>
              <a:gd name="connsiteY310" fmla="*/ 501646 h 5669049"/>
              <a:gd name="connsiteX311" fmla="*/ 594369 w 4642135"/>
              <a:gd name="connsiteY311" fmla="*/ 467050 h 5669049"/>
              <a:gd name="connsiteX312" fmla="*/ 168403 w 4642135"/>
              <a:gd name="connsiteY312" fmla="*/ 557865 h 5669049"/>
              <a:gd name="connsiteX313" fmla="*/ 272192 w 4642135"/>
              <a:gd name="connsiteY313" fmla="*/ 488672 h 5669049"/>
              <a:gd name="connsiteX314" fmla="*/ 391116 w 4642135"/>
              <a:gd name="connsiteY314" fmla="*/ 412992 h 5669049"/>
              <a:gd name="connsiteX315" fmla="*/ 525176 w 4642135"/>
              <a:gd name="connsiteY315" fmla="*/ 378396 h 5669049"/>
              <a:gd name="connsiteX316" fmla="*/ 661401 w 4642135"/>
              <a:gd name="connsiteY316" fmla="*/ 363261 h 5669049"/>
              <a:gd name="connsiteX317" fmla="*/ 434361 w 4642135"/>
              <a:gd name="connsiteY317" fmla="*/ 324340 h 5669049"/>
              <a:gd name="connsiteX318" fmla="*/ 507878 w 4642135"/>
              <a:gd name="connsiteY318" fmla="*/ 313527 h 5669049"/>
              <a:gd name="connsiteX319" fmla="*/ 507878 w 4642135"/>
              <a:gd name="connsiteY319" fmla="*/ 309203 h 5669049"/>
              <a:gd name="connsiteX320" fmla="*/ 417063 w 4642135"/>
              <a:gd name="connsiteY320" fmla="*/ 309203 h 5669049"/>
              <a:gd name="connsiteX321" fmla="*/ 881952 w 4642135"/>
              <a:gd name="connsiteY321" fmla="*/ 276770 h 5669049"/>
              <a:gd name="connsiteX322" fmla="*/ 1067907 w 4642135"/>
              <a:gd name="connsiteY322" fmla="*/ 298393 h 5669049"/>
              <a:gd name="connsiteX323" fmla="*/ 1223590 w 4642135"/>
              <a:gd name="connsiteY323" fmla="*/ 371910 h 5669049"/>
              <a:gd name="connsiteX324" fmla="*/ 1258187 w 4642135"/>
              <a:gd name="connsiteY324" fmla="*/ 367585 h 5669049"/>
              <a:gd name="connsiteX325" fmla="*/ 1640907 w 4642135"/>
              <a:gd name="connsiteY325" fmla="*/ 30271 h 5669049"/>
              <a:gd name="connsiteX326" fmla="*/ 1716587 w 4642135"/>
              <a:gd name="connsiteY326" fmla="*/ 0 h 5669049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67985 w 4642135"/>
              <a:gd name="connsiteY239" fmla="*/ 5544055 h 5643471"/>
              <a:gd name="connsiteX240" fmla="*/ 2683120 w 4642135"/>
              <a:gd name="connsiteY240" fmla="*/ 5563514 h 5643471"/>
              <a:gd name="connsiteX241" fmla="*/ 2693498 w 4642135"/>
              <a:gd name="connsiteY241" fmla="*/ 5563913 h 5643471"/>
              <a:gd name="connsiteX242" fmla="*/ 2693498 w 4642135"/>
              <a:gd name="connsiteY242" fmla="*/ 5614498 h 5643471"/>
              <a:gd name="connsiteX243" fmla="*/ 2274452 w 4642135"/>
              <a:gd name="connsiteY243" fmla="*/ 5598110 h 5643471"/>
              <a:gd name="connsiteX244" fmla="*/ 2360943 w 4642135"/>
              <a:gd name="connsiteY244" fmla="*/ 5524593 h 5643471"/>
              <a:gd name="connsiteX245" fmla="*/ 2700418 w 4642135"/>
              <a:gd name="connsiteY245" fmla="*/ 4800235 h 5643471"/>
              <a:gd name="connsiteX246" fmla="*/ 2851777 w 4642135"/>
              <a:gd name="connsiteY246" fmla="*/ 4454272 h 5643471"/>
              <a:gd name="connsiteX247" fmla="*/ 2856101 w 4642135"/>
              <a:gd name="connsiteY247" fmla="*/ 4395889 h 5643471"/>
              <a:gd name="connsiteX248" fmla="*/ 2581495 w 4642135"/>
              <a:gd name="connsiteY248" fmla="*/ 3515847 h 5643471"/>
              <a:gd name="connsiteX249" fmla="*/ 1854973 w 4642135"/>
              <a:gd name="connsiteY249" fmla="*/ 2006584 h 5643471"/>
              <a:gd name="connsiteX250" fmla="*/ 1502522 w 4642135"/>
              <a:gd name="connsiteY250" fmla="*/ 1258440 h 5643471"/>
              <a:gd name="connsiteX251" fmla="*/ 1489548 w 4642135"/>
              <a:gd name="connsiteY251" fmla="*/ 1228168 h 5643471"/>
              <a:gd name="connsiteX252" fmla="*/ 1485224 w 4642135"/>
              <a:gd name="connsiteY252" fmla="*/ 1273574 h 5643471"/>
              <a:gd name="connsiteX253" fmla="*/ 1379274 w 4642135"/>
              <a:gd name="connsiteY253" fmla="*/ 1068160 h 5643471"/>
              <a:gd name="connsiteX254" fmla="*/ 1476574 w 4642135"/>
              <a:gd name="connsiteY254" fmla="*/ 1392500 h 5643471"/>
              <a:gd name="connsiteX255" fmla="*/ 1426843 w 4642135"/>
              <a:gd name="connsiteY255" fmla="*/ 1366553 h 5643471"/>
              <a:gd name="connsiteX256" fmla="*/ 1498197 w 4642135"/>
              <a:gd name="connsiteY256" fmla="*/ 1535210 h 5643471"/>
              <a:gd name="connsiteX257" fmla="*/ 1487387 w 4642135"/>
              <a:gd name="connsiteY257" fmla="*/ 1539535 h 5643471"/>
              <a:gd name="connsiteX258" fmla="*/ 1405221 w 4642135"/>
              <a:gd name="connsiteY258" fmla="*/ 1457368 h 5643471"/>
              <a:gd name="connsiteX259" fmla="*/ 1398733 w 4642135"/>
              <a:gd name="connsiteY259" fmla="*/ 1461693 h 5643471"/>
              <a:gd name="connsiteX260" fmla="*/ 1465764 w 4642135"/>
              <a:gd name="connsiteY260" fmla="*/ 1649809 h 5643471"/>
              <a:gd name="connsiteX261" fmla="*/ 1470089 w 4642135"/>
              <a:gd name="connsiteY261" fmla="*/ 1682244 h 5643471"/>
              <a:gd name="connsiteX262" fmla="*/ 1441978 w 4642135"/>
              <a:gd name="connsiteY262" fmla="*/ 1669271 h 5643471"/>
              <a:gd name="connsiteX263" fmla="*/ 1364137 w 4642135"/>
              <a:gd name="connsiteY263" fmla="*/ 1626025 h 5643471"/>
              <a:gd name="connsiteX264" fmla="*/ 1472250 w 4642135"/>
              <a:gd name="connsiteY264" fmla="*/ 1820629 h 5643471"/>
              <a:gd name="connsiteX265" fmla="*/ 1480899 w 4642135"/>
              <a:gd name="connsiteY265" fmla="*/ 1855226 h 5643471"/>
              <a:gd name="connsiteX266" fmla="*/ 1450627 w 4642135"/>
              <a:gd name="connsiteY266" fmla="*/ 1844413 h 5643471"/>
              <a:gd name="connsiteX267" fmla="*/ 1301432 w 4642135"/>
              <a:gd name="connsiteY267" fmla="*/ 1693054 h 5643471"/>
              <a:gd name="connsiteX268" fmla="*/ 1262511 w 4642135"/>
              <a:gd name="connsiteY268" fmla="*/ 1641160 h 5643471"/>
              <a:gd name="connsiteX269" fmla="*/ 1498197 w 4642135"/>
              <a:gd name="connsiteY269" fmla="*/ 2095236 h 5643471"/>
              <a:gd name="connsiteX270" fmla="*/ 1305756 w 4642135"/>
              <a:gd name="connsiteY270" fmla="*/ 1857387 h 5643471"/>
              <a:gd name="connsiteX271" fmla="*/ 1264672 w 4642135"/>
              <a:gd name="connsiteY271" fmla="*/ 1775221 h 5643471"/>
              <a:gd name="connsiteX272" fmla="*/ 1281970 w 4642135"/>
              <a:gd name="connsiteY272" fmla="*/ 2002260 h 5643471"/>
              <a:gd name="connsiteX273" fmla="*/ 1154398 w 4642135"/>
              <a:gd name="connsiteY273" fmla="*/ 1738463 h 5643471"/>
              <a:gd name="connsiteX274" fmla="*/ 1141424 w 4642135"/>
              <a:gd name="connsiteY274" fmla="*/ 1876848 h 5643471"/>
              <a:gd name="connsiteX275" fmla="*/ 1007363 w 4642135"/>
              <a:gd name="connsiteY275" fmla="*/ 1150326 h 5643471"/>
              <a:gd name="connsiteX276" fmla="*/ 955469 w 4642135"/>
              <a:gd name="connsiteY276" fmla="*/ 1219519 h 5643471"/>
              <a:gd name="connsiteX277" fmla="*/ 923034 w 4642135"/>
              <a:gd name="connsiteY277" fmla="*/ 1295197 h 5643471"/>
              <a:gd name="connsiteX278" fmla="*/ 886276 w 4642135"/>
              <a:gd name="connsiteY278" fmla="*/ 1403311 h 5643471"/>
              <a:gd name="connsiteX279" fmla="*/ 860329 w 4642135"/>
              <a:gd name="connsiteY279" fmla="*/ 1213031 h 5643471"/>
              <a:gd name="connsiteX280" fmla="*/ 806271 w 4642135"/>
              <a:gd name="connsiteY280" fmla="*/ 1669271 h 5643471"/>
              <a:gd name="connsiteX281" fmla="*/ 713295 w 4642135"/>
              <a:gd name="connsiteY281" fmla="*/ 1511424 h 5643471"/>
              <a:gd name="connsiteX282" fmla="*/ 713295 w 4642135"/>
              <a:gd name="connsiteY282" fmla="*/ 1693054 h 5643471"/>
              <a:gd name="connsiteX283" fmla="*/ 704646 w 4642135"/>
              <a:gd name="connsiteY283" fmla="*/ 1719002 h 5643471"/>
              <a:gd name="connsiteX284" fmla="*/ 678699 w 4642135"/>
              <a:gd name="connsiteY284" fmla="*/ 1697379 h 5643471"/>
              <a:gd name="connsiteX285" fmla="*/ 603018 w 4642135"/>
              <a:gd name="connsiteY285" fmla="*/ 1567643 h 5643471"/>
              <a:gd name="connsiteX286" fmla="*/ 568422 w 4642135"/>
              <a:gd name="connsiteY286" fmla="*/ 1468179 h 5643471"/>
              <a:gd name="connsiteX287" fmla="*/ 752216 w 4642135"/>
              <a:gd name="connsiteY287" fmla="*/ 960047 h 5643471"/>
              <a:gd name="connsiteX288" fmla="*/ 920873 w 4642135"/>
              <a:gd name="connsiteY288" fmla="*/ 735171 h 5643471"/>
              <a:gd name="connsiteX289" fmla="*/ 953306 w 4642135"/>
              <a:gd name="connsiteY289" fmla="*/ 683276 h 5643471"/>
              <a:gd name="connsiteX290" fmla="*/ 959793 w 4642135"/>
              <a:gd name="connsiteY290" fmla="*/ 663815 h 5643471"/>
              <a:gd name="connsiteX291" fmla="*/ 942495 w 4642135"/>
              <a:gd name="connsiteY291" fmla="*/ 672464 h 5643471"/>
              <a:gd name="connsiteX292" fmla="*/ 747891 w 4642135"/>
              <a:gd name="connsiteY292" fmla="*/ 938424 h 5643471"/>
              <a:gd name="connsiteX293" fmla="*/ 728430 w 4642135"/>
              <a:gd name="connsiteY293" fmla="*/ 955722 h 5643471"/>
              <a:gd name="connsiteX294" fmla="*/ 817084 w 4642135"/>
              <a:gd name="connsiteY294" fmla="*/ 711385 h 5643471"/>
              <a:gd name="connsiteX295" fmla="*/ 548963 w 4642135"/>
              <a:gd name="connsiteY295" fmla="*/ 1040049 h 5643471"/>
              <a:gd name="connsiteX296" fmla="*/ 672211 w 4642135"/>
              <a:gd name="connsiteY296" fmla="*/ 750306 h 5643471"/>
              <a:gd name="connsiteX297" fmla="*/ 460308 w 4642135"/>
              <a:gd name="connsiteY297" fmla="*/ 979506 h 5643471"/>
              <a:gd name="connsiteX298" fmla="*/ 492744 w 4642135"/>
              <a:gd name="connsiteY298" fmla="*/ 838960 h 5643471"/>
              <a:gd name="connsiteX299" fmla="*/ 345709 w 4642135"/>
              <a:gd name="connsiteY299" fmla="*/ 1046537 h 5643471"/>
              <a:gd name="connsiteX300" fmla="*/ 542475 w 4642135"/>
              <a:gd name="connsiteY300" fmla="*/ 609759 h 5643471"/>
              <a:gd name="connsiteX301" fmla="*/ 466796 w 4642135"/>
              <a:gd name="connsiteY301" fmla="*/ 687601 h 5643471"/>
              <a:gd name="connsiteX302" fmla="*/ 198675 w 4642135"/>
              <a:gd name="connsiteY302" fmla="*/ 1143838 h 5643471"/>
              <a:gd name="connsiteX303" fmla="*/ 172728 w 4642135"/>
              <a:gd name="connsiteY303" fmla="*/ 1176274 h 5643471"/>
              <a:gd name="connsiteX304" fmla="*/ 270029 w 4642135"/>
              <a:gd name="connsiteY304" fmla="*/ 880042 h 5643471"/>
              <a:gd name="connsiteX305" fmla="*/ 449498 w 4642135"/>
              <a:gd name="connsiteY305" fmla="*/ 629219 h 5643471"/>
              <a:gd name="connsiteX306" fmla="*/ 200836 w 4642135"/>
              <a:gd name="connsiteY306" fmla="*/ 849770 h 5643471"/>
              <a:gd name="connsiteX307" fmla="*/ 14881 w 4642135"/>
              <a:gd name="connsiteY307" fmla="*/ 1128704 h 5643471"/>
              <a:gd name="connsiteX308" fmla="*/ 6232 w 4642135"/>
              <a:gd name="connsiteY308" fmla="*/ 1046537 h 5643471"/>
              <a:gd name="connsiteX309" fmla="*/ 32179 w 4642135"/>
              <a:gd name="connsiteY309" fmla="*/ 973020 h 5643471"/>
              <a:gd name="connsiteX310" fmla="*/ 512203 w 4642135"/>
              <a:gd name="connsiteY310" fmla="*/ 501646 h 5643471"/>
              <a:gd name="connsiteX311" fmla="*/ 594369 w 4642135"/>
              <a:gd name="connsiteY311" fmla="*/ 467050 h 5643471"/>
              <a:gd name="connsiteX312" fmla="*/ 168403 w 4642135"/>
              <a:gd name="connsiteY312" fmla="*/ 557865 h 5643471"/>
              <a:gd name="connsiteX313" fmla="*/ 272192 w 4642135"/>
              <a:gd name="connsiteY313" fmla="*/ 488672 h 5643471"/>
              <a:gd name="connsiteX314" fmla="*/ 391116 w 4642135"/>
              <a:gd name="connsiteY314" fmla="*/ 412992 h 5643471"/>
              <a:gd name="connsiteX315" fmla="*/ 525176 w 4642135"/>
              <a:gd name="connsiteY315" fmla="*/ 378396 h 5643471"/>
              <a:gd name="connsiteX316" fmla="*/ 661401 w 4642135"/>
              <a:gd name="connsiteY316" fmla="*/ 363261 h 5643471"/>
              <a:gd name="connsiteX317" fmla="*/ 434361 w 4642135"/>
              <a:gd name="connsiteY317" fmla="*/ 324340 h 5643471"/>
              <a:gd name="connsiteX318" fmla="*/ 507878 w 4642135"/>
              <a:gd name="connsiteY318" fmla="*/ 313527 h 5643471"/>
              <a:gd name="connsiteX319" fmla="*/ 507878 w 4642135"/>
              <a:gd name="connsiteY319" fmla="*/ 309203 h 5643471"/>
              <a:gd name="connsiteX320" fmla="*/ 417063 w 4642135"/>
              <a:gd name="connsiteY320" fmla="*/ 309203 h 5643471"/>
              <a:gd name="connsiteX321" fmla="*/ 881952 w 4642135"/>
              <a:gd name="connsiteY321" fmla="*/ 276770 h 5643471"/>
              <a:gd name="connsiteX322" fmla="*/ 1067907 w 4642135"/>
              <a:gd name="connsiteY322" fmla="*/ 298393 h 5643471"/>
              <a:gd name="connsiteX323" fmla="*/ 1223590 w 4642135"/>
              <a:gd name="connsiteY323" fmla="*/ 371910 h 5643471"/>
              <a:gd name="connsiteX324" fmla="*/ 1258187 w 4642135"/>
              <a:gd name="connsiteY324" fmla="*/ 367585 h 5643471"/>
              <a:gd name="connsiteX325" fmla="*/ 1640907 w 4642135"/>
              <a:gd name="connsiteY325" fmla="*/ 30271 h 5643471"/>
              <a:gd name="connsiteX326" fmla="*/ 1716587 w 4642135"/>
              <a:gd name="connsiteY326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67985 w 4642135"/>
              <a:gd name="connsiteY239" fmla="*/ 5544055 h 5643471"/>
              <a:gd name="connsiteX240" fmla="*/ 2683120 w 4642135"/>
              <a:gd name="connsiteY240" fmla="*/ 5563514 h 5643471"/>
              <a:gd name="connsiteX241" fmla="*/ 2693498 w 4642135"/>
              <a:gd name="connsiteY241" fmla="*/ 5614498 h 5643471"/>
              <a:gd name="connsiteX242" fmla="*/ 2274452 w 4642135"/>
              <a:gd name="connsiteY242" fmla="*/ 5598110 h 5643471"/>
              <a:gd name="connsiteX243" fmla="*/ 2360943 w 4642135"/>
              <a:gd name="connsiteY243" fmla="*/ 5524593 h 5643471"/>
              <a:gd name="connsiteX244" fmla="*/ 2700418 w 4642135"/>
              <a:gd name="connsiteY244" fmla="*/ 4800235 h 5643471"/>
              <a:gd name="connsiteX245" fmla="*/ 2851777 w 4642135"/>
              <a:gd name="connsiteY245" fmla="*/ 4454272 h 5643471"/>
              <a:gd name="connsiteX246" fmla="*/ 2856101 w 4642135"/>
              <a:gd name="connsiteY246" fmla="*/ 4395889 h 5643471"/>
              <a:gd name="connsiteX247" fmla="*/ 2581495 w 4642135"/>
              <a:gd name="connsiteY247" fmla="*/ 3515847 h 5643471"/>
              <a:gd name="connsiteX248" fmla="*/ 1854973 w 4642135"/>
              <a:gd name="connsiteY248" fmla="*/ 2006584 h 5643471"/>
              <a:gd name="connsiteX249" fmla="*/ 1502522 w 4642135"/>
              <a:gd name="connsiteY249" fmla="*/ 1258440 h 5643471"/>
              <a:gd name="connsiteX250" fmla="*/ 1489548 w 4642135"/>
              <a:gd name="connsiteY250" fmla="*/ 1228168 h 5643471"/>
              <a:gd name="connsiteX251" fmla="*/ 1485224 w 4642135"/>
              <a:gd name="connsiteY251" fmla="*/ 1273574 h 5643471"/>
              <a:gd name="connsiteX252" fmla="*/ 1379274 w 4642135"/>
              <a:gd name="connsiteY252" fmla="*/ 1068160 h 5643471"/>
              <a:gd name="connsiteX253" fmla="*/ 1476574 w 4642135"/>
              <a:gd name="connsiteY253" fmla="*/ 1392500 h 5643471"/>
              <a:gd name="connsiteX254" fmla="*/ 1426843 w 4642135"/>
              <a:gd name="connsiteY254" fmla="*/ 1366553 h 5643471"/>
              <a:gd name="connsiteX255" fmla="*/ 1498197 w 4642135"/>
              <a:gd name="connsiteY255" fmla="*/ 1535210 h 5643471"/>
              <a:gd name="connsiteX256" fmla="*/ 1487387 w 4642135"/>
              <a:gd name="connsiteY256" fmla="*/ 1539535 h 5643471"/>
              <a:gd name="connsiteX257" fmla="*/ 1405221 w 4642135"/>
              <a:gd name="connsiteY257" fmla="*/ 1457368 h 5643471"/>
              <a:gd name="connsiteX258" fmla="*/ 1398733 w 4642135"/>
              <a:gd name="connsiteY258" fmla="*/ 1461693 h 5643471"/>
              <a:gd name="connsiteX259" fmla="*/ 1465764 w 4642135"/>
              <a:gd name="connsiteY259" fmla="*/ 1649809 h 5643471"/>
              <a:gd name="connsiteX260" fmla="*/ 1470089 w 4642135"/>
              <a:gd name="connsiteY260" fmla="*/ 1682244 h 5643471"/>
              <a:gd name="connsiteX261" fmla="*/ 1441978 w 4642135"/>
              <a:gd name="connsiteY261" fmla="*/ 1669271 h 5643471"/>
              <a:gd name="connsiteX262" fmla="*/ 1364137 w 4642135"/>
              <a:gd name="connsiteY262" fmla="*/ 1626025 h 5643471"/>
              <a:gd name="connsiteX263" fmla="*/ 1472250 w 4642135"/>
              <a:gd name="connsiteY263" fmla="*/ 1820629 h 5643471"/>
              <a:gd name="connsiteX264" fmla="*/ 1480899 w 4642135"/>
              <a:gd name="connsiteY264" fmla="*/ 1855226 h 5643471"/>
              <a:gd name="connsiteX265" fmla="*/ 1450627 w 4642135"/>
              <a:gd name="connsiteY265" fmla="*/ 1844413 h 5643471"/>
              <a:gd name="connsiteX266" fmla="*/ 1301432 w 4642135"/>
              <a:gd name="connsiteY266" fmla="*/ 1693054 h 5643471"/>
              <a:gd name="connsiteX267" fmla="*/ 1262511 w 4642135"/>
              <a:gd name="connsiteY267" fmla="*/ 1641160 h 5643471"/>
              <a:gd name="connsiteX268" fmla="*/ 1498197 w 4642135"/>
              <a:gd name="connsiteY268" fmla="*/ 2095236 h 5643471"/>
              <a:gd name="connsiteX269" fmla="*/ 1305756 w 4642135"/>
              <a:gd name="connsiteY269" fmla="*/ 1857387 h 5643471"/>
              <a:gd name="connsiteX270" fmla="*/ 1264672 w 4642135"/>
              <a:gd name="connsiteY270" fmla="*/ 1775221 h 5643471"/>
              <a:gd name="connsiteX271" fmla="*/ 1281970 w 4642135"/>
              <a:gd name="connsiteY271" fmla="*/ 2002260 h 5643471"/>
              <a:gd name="connsiteX272" fmla="*/ 1154398 w 4642135"/>
              <a:gd name="connsiteY272" fmla="*/ 1738463 h 5643471"/>
              <a:gd name="connsiteX273" fmla="*/ 1141424 w 4642135"/>
              <a:gd name="connsiteY273" fmla="*/ 1876848 h 5643471"/>
              <a:gd name="connsiteX274" fmla="*/ 1007363 w 4642135"/>
              <a:gd name="connsiteY274" fmla="*/ 1150326 h 5643471"/>
              <a:gd name="connsiteX275" fmla="*/ 955469 w 4642135"/>
              <a:gd name="connsiteY275" fmla="*/ 1219519 h 5643471"/>
              <a:gd name="connsiteX276" fmla="*/ 923034 w 4642135"/>
              <a:gd name="connsiteY276" fmla="*/ 1295197 h 5643471"/>
              <a:gd name="connsiteX277" fmla="*/ 886276 w 4642135"/>
              <a:gd name="connsiteY277" fmla="*/ 1403311 h 5643471"/>
              <a:gd name="connsiteX278" fmla="*/ 860329 w 4642135"/>
              <a:gd name="connsiteY278" fmla="*/ 1213031 h 5643471"/>
              <a:gd name="connsiteX279" fmla="*/ 806271 w 4642135"/>
              <a:gd name="connsiteY279" fmla="*/ 1669271 h 5643471"/>
              <a:gd name="connsiteX280" fmla="*/ 713295 w 4642135"/>
              <a:gd name="connsiteY280" fmla="*/ 1511424 h 5643471"/>
              <a:gd name="connsiteX281" fmla="*/ 713295 w 4642135"/>
              <a:gd name="connsiteY281" fmla="*/ 1693054 h 5643471"/>
              <a:gd name="connsiteX282" fmla="*/ 704646 w 4642135"/>
              <a:gd name="connsiteY282" fmla="*/ 1719002 h 5643471"/>
              <a:gd name="connsiteX283" fmla="*/ 678699 w 4642135"/>
              <a:gd name="connsiteY283" fmla="*/ 1697379 h 5643471"/>
              <a:gd name="connsiteX284" fmla="*/ 603018 w 4642135"/>
              <a:gd name="connsiteY284" fmla="*/ 1567643 h 5643471"/>
              <a:gd name="connsiteX285" fmla="*/ 568422 w 4642135"/>
              <a:gd name="connsiteY285" fmla="*/ 1468179 h 5643471"/>
              <a:gd name="connsiteX286" fmla="*/ 752216 w 4642135"/>
              <a:gd name="connsiteY286" fmla="*/ 960047 h 5643471"/>
              <a:gd name="connsiteX287" fmla="*/ 920873 w 4642135"/>
              <a:gd name="connsiteY287" fmla="*/ 735171 h 5643471"/>
              <a:gd name="connsiteX288" fmla="*/ 953306 w 4642135"/>
              <a:gd name="connsiteY288" fmla="*/ 683276 h 5643471"/>
              <a:gd name="connsiteX289" fmla="*/ 959793 w 4642135"/>
              <a:gd name="connsiteY289" fmla="*/ 663815 h 5643471"/>
              <a:gd name="connsiteX290" fmla="*/ 942495 w 4642135"/>
              <a:gd name="connsiteY290" fmla="*/ 672464 h 5643471"/>
              <a:gd name="connsiteX291" fmla="*/ 747891 w 4642135"/>
              <a:gd name="connsiteY291" fmla="*/ 938424 h 5643471"/>
              <a:gd name="connsiteX292" fmla="*/ 728430 w 4642135"/>
              <a:gd name="connsiteY292" fmla="*/ 955722 h 5643471"/>
              <a:gd name="connsiteX293" fmla="*/ 817084 w 4642135"/>
              <a:gd name="connsiteY293" fmla="*/ 711385 h 5643471"/>
              <a:gd name="connsiteX294" fmla="*/ 548963 w 4642135"/>
              <a:gd name="connsiteY294" fmla="*/ 1040049 h 5643471"/>
              <a:gd name="connsiteX295" fmla="*/ 672211 w 4642135"/>
              <a:gd name="connsiteY295" fmla="*/ 750306 h 5643471"/>
              <a:gd name="connsiteX296" fmla="*/ 460308 w 4642135"/>
              <a:gd name="connsiteY296" fmla="*/ 979506 h 5643471"/>
              <a:gd name="connsiteX297" fmla="*/ 492744 w 4642135"/>
              <a:gd name="connsiteY297" fmla="*/ 838960 h 5643471"/>
              <a:gd name="connsiteX298" fmla="*/ 345709 w 4642135"/>
              <a:gd name="connsiteY298" fmla="*/ 1046537 h 5643471"/>
              <a:gd name="connsiteX299" fmla="*/ 542475 w 4642135"/>
              <a:gd name="connsiteY299" fmla="*/ 609759 h 5643471"/>
              <a:gd name="connsiteX300" fmla="*/ 466796 w 4642135"/>
              <a:gd name="connsiteY300" fmla="*/ 687601 h 5643471"/>
              <a:gd name="connsiteX301" fmla="*/ 198675 w 4642135"/>
              <a:gd name="connsiteY301" fmla="*/ 1143838 h 5643471"/>
              <a:gd name="connsiteX302" fmla="*/ 172728 w 4642135"/>
              <a:gd name="connsiteY302" fmla="*/ 1176274 h 5643471"/>
              <a:gd name="connsiteX303" fmla="*/ 270029 w 4642135"/>
              <a:gd name="connsiteY303" fmla="*/ 880042 h 5643471"/>
              <a:gd name="connsiteX304" fmla="*/ 449498 w 4642135"/>
              <a:gd name="connsiteY304" fmla="*/ 629219 h 5643471"/>
              <a:gd name="connsiteX305" fmla="*/ 200836 w 4642135"/>
              <a:gd name="connsiteY305" fmla="*/ 849770 h 5643471"/>
              <a:gd name="connsiteX306" fmla="*/ 14881 w 4642135"/>
              <a:gd name="connsiteY306" fmla="*/ 1128704 h 5643471"/>
              <a:gd name="connsiteX307" fmla="*/ 6232 w 4642135"/>
              <a:gd name="connsiteY307" fmla="*/ 1046537 h 5643471"/>
              <a:gd name="connsiteX308" fmla="*/ 32179 w 4642135"/>
              <a:gd name="connsiteY308" fmla="*/ 973020 h 5643471"/>
              <a:gd name="connsiteX309" fmla="*/ 512203 w 4642135"/>
              <a:gd name="connsiteY309" fmla="*/ 501646 h 5643471"/>
              <a:gd name="connsiteX310" fmla="*/ 594369 w 4642135"/>
              <a:gd name="connsiteY310" fmla="*/ 467050 h 5643471"/>
              <a:gd name="connsiteX311" fmla="*/ 168403 w 4642135"/>
              <a:gd name="connsiteY311" fmla="*/ 557865 h 5643471"/>
              <a:gd name="connsiteX312" fmla="*/ 272192 w 4642135"/>
              <a:gd name="connsiteY312" fmla="*/ 488672 h 5643471"/>
              <a:gd name="connsiteX313" fmla="*/ 391116 w 4642135"/>
              <a:gd name="connsiteY313" fmla="*/ 412992 h 5643471"/>
              <a:gd name="connsiteX314" fmla="*/ 525176 w 4642135"/>
              <a:gd name="connsiteY314" fmla="*/ 378396 h 5643471"/>
              <a:gd name="connsiteX315" fmla="*/ 661401 w 4642135"/>
              <a:gd name="connsiteY315" fmla="*/ 363261 h 5643471"/>
              <a:gd name="connsiteX316" fmla="*/ 434361 w 4642135"/>
              <a:gd name="connsiteY316" fmla="*/ 324340 h 5643471"/>
              <a:gd name="connsiteX317" fmla="*/ 507878 w 4642135"/>
              <a:gd name="connsiteY317" fmla="*/ 313527 h 5643471"/>
              <a:gd name="connsiteX318" fmla="*/ 507878 w 4642135"/>
              <a:gd name="connsiteY318" fmla="*/ 309203 h 5643471"/>
              <a:gd name="connsiteX319" fmla="*/ 417063 w 4642135"/>
              <a:gd name="connsiteY319" fmla="*/ 309203 h 5643471"/>
              <a:gd name="connsiteX320" fmla="*/ 881952 w 4642135"/>
              <a:gd name="connsiteY320" fmla="*/ 276770 h 5643471"/>
              <a:gd name="connsiteX321" fmla="*/ 1067907 w 4642135"/>
              <a:gd name="connsiteY321" fmla="*/ 298393 h 5643471"/>
              <a:gd name="connsiteX322" fmla="*/ 1223590 w 4642135"/>
              <a:gd name="connsiteY322" fmla="*/ 371910 h 5643471"/>
              <a:gd name="connsiteX323" fmla="*/ 1258187 w 4642135"/>
              <a:gd name="connsiteY323" fmla="*/ 367585 h 5643471"/>
              <a:gd name="connsiteX324" fmla="*/ 1640907 w 4642135"/>
              <a:gd name="connsiteY324" fmla="*/ 30271 h 5643471"/>
              <a:gd name="connsiteX325" fmla="*/ 1716587 w 4642135"/>
              <a:gd name="connsiteY325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67985 w 4642135"/>
              <a:gd name="connsiteY239" fmla="*/ 5544055 h 5643471"/>
              <a:gd name="connsiteX240" fmla="*/ 2693498 w 4642135"/>
              <a:gd name="connsiteY240" fmla="*/ 5614498 h 5643471"/>
              <a:gd name="connsiteX241" fmla="*/ 2274452 w 4642135"/>
              <a:gd name="connsiteY241" fmla="*/ 5598110 h 5643471"/>
              <a:gd name="connsiteX242" fmla="*/ 2360943 w 4642135"/>
              <a:gd name="connsiteY242" fmla="*/ 5524593 h 5643471"/>
              <a:gd name="connsiteX243" fmla="*/ 2700418 w 4642135"/>
              <a:gd name="connsiteY243" fmla="*/ 4800235 h 5643471"/>
              <a:gd name="connsiteX244" fmla="*/ 2851777 w 4642135"/>
              <a:gd name="connsiteY244" fmla="*/ 4454272 h 5643471"/>
              <a:gd name="connsiteX245" fmla="*/ 2856101 w 4642135"/>
              <a:gd name="connsiteY245" fmla="*/ 4395889 h 5643471"/>
              <a:gd name="connsiteX246" fmla="*/ 2581495 w 4642135"/>
              <a:gd name="connsiteY246" fmla="*/ 3515847 h 5643471"/>
              <a:gd name="connsiteX247" fmla="*/ 1854973 w 4642135"/>
              <a:gd name="connsiteY247" fmla="*/ 2006584 h 5643471"/>
              <a:gd name="connsiteX248" fmla="*/ 1502522 w 4642135"/>
              <a:gd name="connsiteY248" fmla="*/ 1258440 h 5643471"/>
              <a:gd name="connsiteX249" fmla="*/ 1489548 w 4642135"/>
              <a:gd name="connsiteY249" fmla="*/ 1228168 h 5643471"/>
              <a:gd name="connsiteX250" fmla="*/ 1485224 w 4642135"/>
              <a:gd name="connsiteY250" fmla="*/ 1273574 h 5643471"/>
              <a:gd name="connsiteX251" fmla="*/ 1379274 w 4642135"/>
              <a:gd name="connsiteY251" fmla="*/ 1068160 h 5643471"/>
              <a:gd name="connsiteX252" fmla="*/ 1476574 w 4642135"/>
              <a:gd name="connsiteY252" fmla="*/ 1392500 h 5643471"/>
              <a:gd name="connsiteX253" fmla="*/ 1426843 w 4642135"/>
              <a:gd name="connsiteY253" fmla="*/ 1366553 h 5643471"/>
              <a:gd name="connsiteX254" fmla="*/ 1498197 w 4642135"/>
              <a:gd name="connsiteY254" fmla="*/ 1535210 h 5643471"/>
              <a:gd name="connsiteX255" fmla="*/ 1487387 w 4642135"/>
              <a:gd name="connsiteY255" fmla="*/ 1539535 h 5643471"/>
              <a:gd name="connsiteX256" fmla="*/ 1405221 w 4642135"/>
              <a:gd name="connsiteY256" fmla="*/ 1457368 h 5643471"/>
              <a:gd name="connsiteX257" fmla="*/ 1398733 w 4642135"/>
              <a:gd name="connsiteY257" fmla="*/ 1461693 h 5643471"/>
              <a:gd name="connsiteX258" fmla="*/ 1465764 w 4642135"/>
              <a:gd name="connsiteY258" fmla="*/ 1649809 h 5643471"/>
              <a:gd name="connsiteX259" fmla="*/ 1470089 w 4642135"/>
              <a:gd name="connsiteY259" fmla="*/ 1682244 h 5643471"/>
              <a:gd name="connsiteX260" fmla="*/ 1441978 w 4642135"/>
              <a:gd name="connsiteY260" fmla="*/ 1669271 h 5643471"/>
              <a:gd name="connsiteX261" fmla="*/ 1364137 w 4642135"/>
              <a:gd name="connsiteY261" fmla="*/ 1626025 h 5643471"/>
              <a:gd name="connsiteX262" fmla="*/ 1472250 w 4642135"/>
              <a:gd name="connsiteY262" fmla="*/ 1820629 h 5643471"/>
              <a:gd name="connsiteX263" fmla="*/ 1480899 w 4642135"/>
              <a:gd name="connsiteY263" fmla="*/ 1855226 h 5643471"/>
              <a:gd name="connsiteX264" fmla="*/ 1450627 w 4642135"/>
              <a:gd name="connsiteY264" fmla="*/ 1844413 h 5643471"/>
              <a:gd name="connsiteX265" fmla="*/ 1301432 w 4642135"/>
              <a:gd name="connsiteY265" fmla="*/ 1693054 h 5643471"/>
              <a:gd name="connsiteX266" fmla="*/ 1262511 w 4642135"/>
              <a:gd name="connsiteY266" fmla="*/ 1641160 h 5643471"/>
              <a:gd name="connsiteX267" fmla="*/ 1498197 w 4642135"/>
              <a:gd name="connsiteY267" fmla="*/ 2095236 h 5643471"/>
              <a:gd name="connsiteX268" fmla="*/ 1305756 w 4642135"/>
              <a:gd name="connsiteY268" fmla="*/ 1857387 h 5643471"/>
              <a:gd name="connsiteX269" fmla="*/ 1264672 w 4642135"/>
              <a:gd name="connsiteY269" fmla="*/ 1775221 h 5643471"/>
              <a:gd name="connsiteX270" fmla="*/ 1281970 w 4642135"/>
              <a:gd name="connsiteY270" fmla="*/ 2002260 h 5643471"/>
              <a:gd name="connsiteX271" fmla="*/ 1154398 w 4642135"/>
              <a:gd name="connsiteY271" fmla="*/ 1738463 h 5643471"/>
              <a:gd name="connsiteX272" fmla="*/ 1141424 w 4642135"/>
              <a:gd name="connsiteY272" fmla="*/ 1876848 h 5643471"/>
              <a:gd name="connsiteX273" fmla="*/ 1007363 w 4642135"/>
              <a:gd name="connsiteY273" fmla="*/ 1150326 h 5643471"/>
              <a:gd name="connsiteX274" fmla="*/ 955469 w 4642135"/>
              <a:gd name="connsiteY274" fmla="*/ 1219519 h 5643471"/>
              <a:gd name="connsiteX275" fmla="*/ 923034 w 4642135"/>
              <a:gd name="connsiteY275" fmla="*/ 1295197 h 5643471"/>
              <a:gd name="connsiteX276" fmla="*/ 886276 w 4642135"/>
              <a:gd name="connsiteY276" fmla="*/ 1403311 h 5643471"/>
              <a:gd name="connsiteX277" fmla="*/ 860329 w 4642135"/>
              <a:gd name="connsiteY277" fmla="*/ 1213031 h 5643471"/>
              <a:gd name="connsiteX278" fmla="*/ 806271 w 4642135"/>
              <a:gd name="connsiteY278" fmla="*/ 1669271 h 5643471"/>
              <a:gd name="connsiteX279" fmla="*/ 713295 w 4642135"/>
              <a:gd name="connsiteY279" fmla="*/ 1511424 h 5643471"/>
              <a:gd name="connsiteX280" fmla="*/ 713295 w 4642135"/>
              <a:gd name="connsiteY280" fmla="*/ 1693054 h 5643471"/>
              <a:gd name="connsiteX281" fmla="*/ 704646 w 4642135"/>
              <a:gd name="connsiteY281" fmla="*/ 1719002 h 5643471"/>
              <a:gd name="connsiteX282" fmla="*/ 678699 w 4642135"/>
              <a:gd name="connsiteY282" fmla="*/ 1697379 h 5643471"/>
              <a:gd name="connsiteX283" fmla="*/ 603018 w 4642135"/>
              <a:gd name="connsiteY283" fmla="*/ 1567643 h 5643471"/>
              <a:gd name="connsiteX284" fmla="*/ 568422 w 4642135"/>
              <a:gd name="connsiteY284" fmla="*/ 1468179 h 5643471"/>
              <a:gd name="connsiteX285" fmla="*/ 752216 w 4642135"/>
              <a:gd name="connsiteY285" fmla="*/ 960047 h 5643471"/>
              <a:gd name="connsiteX286" fmla="*/ 920873 w 4642135"/>
              <a:gd name="connsiteY286" fmla="*/ 735171 h 5643471"/>
              <a:gd name="connsiteX287" fmla="*/ 953306 w 4642135"/>
              <a:gd name="connsiteY287" fmla="*/ 683276 h 5643471"/>
              <a:gd name="connsiteX288" fmla="*/ 959793 w 4642135"/>
              <a:gd name="connsiteY288" fmla="*/ 663815 h 5643471"/>
              <a:gd name="connsiteX289" fmla="*/ 942495 w 4642135"/>
              <a:gd name="connsiteY289" fmla="*/ 672464 h 5643471"/>
              <a:gd name="connsiteX290" fmla="*/ 747891 w 4642135"/>
              <a:gd name="connsiteY290" fmla="*/ 938424 h 5643471"/>
              <a:gd name="connsiteX291" fmla="*/ 728430 w 4642135"/>
              <a:gd name="connsiteY291" fmla="*/ 955722 h 5643471"/>
              <a:gd name="connsiteX292" fmla="*/ 817084 w 4642135"/>
              <a:gd name="connsiteY292" fmla="*/ 711385 h 5643471"/>
              <a:gd name="connsiteX293" fmla="*/ 548963 w 4642135"/>
              <a:gd name="connsiteY293" fmla="*/ 1040049 h 5643471"/>
              <a:gd name="connsiteX294" fmla="*/ 672211 w 4642135"/>
              <a:gd name="connsiteY294" fmla="*/ 750306 h 5643471"/>
              <a:gd name="connsiteX295" fmla="*/ 460308 w 4642135"/>
              <a:gd name="connsiteY295" fmla="*/ 979506 h 5643471"/>
              <a:gd name="connsiteX296" fmla="*/ 492744 w 4642135"/>
              <a:gd name="connsiteY296" fmla="*/ 838960 h 5643471"/>
              <a:gd name="connsiteX297" fmla="*/ 345709 w 4642135"/>
              <a:gd name="connsiteY297" fmla="*/ 1046537 h 5643471"/>
              <a:gd name="connsiteX298" fmla="*/ 542475 w 4642135"/>
              <a:gd name="connsiteY298" fmla="*/ 609759 h 5643471"/>
              <a:gd name="connsiteX299" fmla="*/ 466796 w 4642135"/>
              <a:gd name="connsiteY299" fmla="*/ 687601 h 5643471"/>
              <a:gd name="connsiteX300" fmla="*/ 198675 w 4642135"/>
              <a:gd name="connsiteY300" fmla="*/ 1143838 h 5643471"/>
              <a:gd name="connsiteX301" fmla="*/ 172728 w 4642135"/>
              <a:gd name="connsiteY301" fmla="*/ 1176274 h 5643471"/>
              <a:gd name="connsiteX302" fmla="*/ 270029 w 4642135"/>
              <a:gd name="connsiteY302" fmla="*/ 880042 h 5643471"/>
              <a:gd name="connsiteX303" fmla="*/ 449498 w 4642135"/>
              <a:gd name="connsiteY303" fmla="*/ 629219 h 5643471"/>
              <a:gd name="connsiteX304" fmla="*/ 200836 w 4642135"/>
              <a:gd name="connsiteY304" fmla="*/ 849770 h 5643471"/>
              <a:gd name="connsiteX305" fmla="*/ 14881 w 4642135"/>
              <a:gd name="connsiteY305" fmla="*/ 1128704 h 5643471"/>
              <a:gd name="connsiteX306" fmla="*/ 6232 w 4642135"/>
              <a:gd name="connsiteY306" fmla="*/ 1046537 h 5643471"/>
              <a:gd name="connsiteX307" fmla="*/ 32179 w 4642135"/>
              <a:gd name="connsiteY307" fmla="*/ 973020 h 5643471"/>
              <a:gd name="connsiteX308" fmla="*/ 512203 w 4642135"/>
              <a:gd name="connsiteY308" fmla="*/ 501646 h 5643471"/>
              <a:gd name="connsiteX309" fmla="*/ 594369 w 4642135"/>
              <a:gd name="connsiteY309" fmla="*/ 467050 h 5643471"/>
              <a:gd name="connsiteX310" fmla="*/ 168403 w 4642135"/>
              <a:gd name="connsiteY310" fmla="*/ 557865 h 5643471"/>
              <a:gd name="connsiteX311" fmla="*/ 272192 w 4642135"/>
              <a:gd name="connsiteY311" fmla="*/ 488672 h 5643471"/>
              <a:gd name="connsiteX312" fmla="*/ 391116 w 4642135"/>
              <a:gd name="connsiteY312" fmla="*/ 412992 h 5643471"/>
              <a:gd name="connsiteX313" fmla="*/ 525176 w 4642135"/>
              <a:gd name="connsiteY313" fmla="*/ 378396 h 5643471"/>
              <a:gd name="connsiteX314" fmla="*/ 661401 w 4642135"/>
              <a:gd name="connsiteY314" fmla="*/ 363261 h 5643471"/>
              <a:gd name="connsiteX315" fmla="*/ 434361 w 4642135"/>
              <a:gd name="connsiteY315" fmla="*/ 324340 h 5643471"/>
              <a:gd name="connsiteX316" fmla="*/ 507878 w 4642135"/>
              <a:gd name="connsiteY316" fmla="*/ 313527 h 5643471"/>
              <a:gd name="connsiteX317" fmla="*/ 507878 w 4642135"/>
              <a:gd name="connsiteY317" fmla="*/ 309203 h 5643471"/>
              <a:gd name="connsiteX318" fmla="*/ 417063 w 4642135"/>
              <a:gd name="connsiteY318" fmla="*/ 309203 h 5643471"/>
              <a:gd name="connsiteX319" fmla="*/ 881952 w 4642135"/>
              <a:gd name="connsiteY319" fmla="*/ 276770 h 5643471"/>
              <a:gd name="connsiteX320" fmla="*/ 1067907 w 4642135"/>
              <a:gd name="connsiteY320" fmla="*/ 298393 h 5643471"/>
              <a:gd name="connsiteX321" fmla="*/ 1223590 w 4642135"/>
              <a:gd name="connsiteY321" fmla="*/ 371910 h 5643471"/>
              <a:gd name="connsiteX322" fmla="*/ 1258187 w 4642135"/>
              <a:gd name="connsiteY322" fmla="*/ 367585 h 5643471"/>
              <a:gd name="connsiteX323" fmla="*/ 1640907 w 4642135"/>
              <a:gd name="connsiteY323" fmla="*/ 30271 h 5643471"/>
              <a:gd name="connsiteX324" fmla="*/ 1716587 w 4642135"/>
              <a:gd name="connsiteY324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67985 w 4642135"/>
              <a:gd name="connsiteY239" fmla="*/ 5544055 h 5643471"/>
              <a:gd name="connsiteX240" fmla="*/ 2274452 w 4642135"/>
              <a:gd name="connsiteY240" fmla="*/ 5598110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50780"/>
              <a:gd name="connsiteX1" fmla="*/ 4211845 w 4642135"/>
              <a:gd name="connsiteY1" fmla="*/ 1535210 h 5650780"/>
              <a:gd name="connsiteX2" fmla="*/ 4281037 w 4642135"/>
              <a:gd name="connsiteY2" fmla="*/ 1582780 h 5650780"/>
              <a:gd name="connsiteX3" fmla="*/ 4300497 w 4642135"/>
              <a:gd name="connsiteY3" fmla="*/ 1587104 h 5650780"/>
              <a:gd name="connsiteX4" fmla="*/ 4291848 w 4642135"/>
              <a:gd name="connsiteY4" fmla="*/ 1565482 h 5650780"/>
              <a:gd name="connsiteX5" fmla="*/ 4214006 w 4642135"/>
              <a:gd name="connsiteY5" fmla="*/ 1528722 h 5650780"/>
              <a:gd name="connsiteX6" fmla="*/ 3165036 w 4642135"/>
              <a:gd name="connsiteY6" fmla="*/ 1460611 h 5650780"/>
              <a:gd name="connsiteX7" fmla="*/ 3148009 w 4642135"/>
              <a:gd name="connsiteY7" fmla="*/ 1468179 h 5650780"/>
              <a:gd name="connsiteX8" fmla="*/ 2860426 w 4642135"/>
              <a:gd name="connsiteY8" fmla="*/ 1591429 h 5650780"/>
              <a:gd name="connsiteX9" fmla="*/ 2899347 w 4642135"/>
              <a:gd name="connsiteY9" fmla="*/ 1589266 h 5650780"/>
              <a:gd name="connsiteX10" fmla="*/ 3115574 w 4642135"/>
              <a:gd name="connsiteY10" fmla="*/ 1498450 h 5650780"/>
              <a:gd name="connsiteX11" fmla="*/ 3186930 w 4642135"/>
              <a:gd name="connsiteY11" fmla="*/ 1466017 h 5650780"/>
              <a:gd name="connsiteX12" fmla="*/ 3165036 w 4642135"/>
              <a:gd name="connsiteY12" fmla="*/ 1460611 h 5650780"/>
              <a:gd name="connsiteX13" fmla="*/ 2717716 w 4642135"/>
              <a:gd name="connsiteY13" fmla="*/ 1269250 h 5650780"/>
              <a:gd name="connsiteX14" fmla="*/ 2419323 w 4642135"/>
              <a:gd name="connsiteY14" fmla="*/ 1353579 h 5650780"/>
              <a:gd name="connsiteX15" fmla="*/ 2395539 w 4642135"/>
              <a:gd name="connsiteY15" fmla="*/ 1433582 h 5650780"/>
              <a:gd name="connsiteX16" fmla="*/ 2423648 w 4642135"/>
              <a:gd name="connsiteY16" fmla="*/ 1440070 h 5650780"/>
              <a:gd name="connsiteX17" fmla="*/ 2739339 w 4642135"/>
              <a:gd name="connsiteY17" fmla="*/ 1269250 h 5650780"/>
              <a:gd name="connsiteX18" fmla="*/ 2717716 w 4642135"/>
              <a:gd name="connsiteY18" fmla="*/ 1269250 h 5650780"/>
              <a:gd name="connsiteX19" fmla="*/ 1617123 w 4642135"/>
              <a:gd name="connsiteY19" fmla="*/ 1124379 h 5650780"/>
              <a:gd name="connsiteX20" fmla="*/ 1727398 w 4642135"/>
              <a:gd name="connsiteY20" fmla="*/ 1366553 h 5650780"/>
              <a:gd name="connsiteX21" fmla="*/ 1591176 w 4642135"/>
              <a:gd name="connsiteY21" fmla="*/ 1202221 h 5650780"/>
              <a:gd name="connsiteX22" fmla="*/ 1790104 w 4642135"/>
              <a:gd name="connsiteY22" fmla="*/ 1569806 h 5650780"/>
              <a:gd name="connsiteX23" fmla="*/ 2466893 w 4642135"/>
              <a:gd name="connsiteY23" fmla="*/ 2756890 h 5650780"/>
              <a:gd name="connsiteX24" fmla="*/ 2985838 w 4642135"/>
              <a:gd name="connsiteY24" fmla="*/ 3935327 h 5650780"/>
              <a:gd name="connsiteX25" fmla="*/ 2994487 w 4642135"/>
              <a:gd name="connsiteY25" fmla="*/ 3943976 h 5650780"/>
              <a:gd name="connsiteX26" fmla="*/ 2998811 w 4642135"/>
              <a:gd name="connsiteY26" fmla="*/ 3928839 h 5650780"/>
              <a:gd name="connsiteX27" fmla="*/ 3189091 w 4642135"/>
              <a:gd name="connsiteY27" fmla="*/ 2752566 h 5650780"/>
              <a:gd name="connsiteX28" fmla="*/ 3282069 w 4642135"/>
              <a:gd name="connsiteY28" fmla="*/ 2123347 h 5650780"/>
              <a:gd name="connsiteX29" fmla="*/ 3295043 w 4642135"/>
              <a:gd name="connsiteY29" fmla="*/ 2045505 h 5650780"/>
              <a:gd name="connsiteX30" fmla="*/ 3266932 w 4642135"/>
              <a:gd name="connsiteY30" fmla="*/ 2071452 h 5650780"/>
              <a:gd name="connsiteX31" fmla="*/ 3301529 w 4642135"/>
              <a:gd name="connsiteY31" fmla="*/ 1881173 h 5650780"/>
              <a:gd name="connsiteX32" fmla="*/ 3212877 w 4642135"/>
              <a:gd name="connsiteY32" fmla="*/ 2151455 h 5650780"/>
              <a:gd name="connsiteX33" fmla="*/ 3182605 w 4642135"/>
              <a:gd name="connsiteY33" fmla="*/ 2101724 h 5650780"/>
              <a:gd name="connsiteX34" fmla="*/ 3154494 w 4642135"/>
              <a:gd name="connsiteY34" fmla="*/ 2231460 h 5650780"/>
              <a:gd name="connsiteX35" fmla="*/ 3128547 w 4642135"/>
              <a:gd name="connsiteY35" fmla="*/ 2170917 h 5650780"/>
              <a:gd name="connsiteX36" fmla="*/ 3115574 w 4642135"/>
              <a:gd name="connsiteY36" fmla="*/ 2151455 h 5650780"/>
              <a:gd name="connsiteX37" fmla="*/ 3102600 w 4642135"/>
              <a:gd name="connsiteY37" fmla="*/ 2173078 h 5650780"/>
              <a:gd name="connsiteX38" fmla="*/ 3059355 w 4642135"/>
              <a:gd name="connsiteY38" fmla="*/ 2341735 h 5650780"/>
              <a:gd name="connsiteX39" fmla="*/ 2998811 w 4642135"/>
              <a:gd name="connsiteY39" fmla="*/ 2261732 h 5650780"/>
              <a:gd name="connsiteX40" fmla="*/ 2983676 w 4642135"/>
              <a:gd name="connsiteY40" fmla="*/ 2436875 h 5650780"/>
              <a:gd name="connsiteX41" fmla="*/ 2975027 w 4642135"/>
              <a:gd name="connsiteY41" fmla="*/ 2460661 h 5650780"/>
              <a:gd name="connsiteX42" fmla="*/ 2955566 w 4642135"/>
              <a:gd name="connsiteY42" fmla="*/ 2439038 h 5650780"/>
              <a:gd name="connsiteX43" fmla="*/ 2933943 w 4642135"/>
              <a:gd name="connsiteY43" fmla="*/ 2367682 h 5650780"/>
              <a:gd name="connsiteX44" fmla="*/ 2918808 w 4642135"/>
              <a:gd name="connsiteY44" fmla="*/ 2287679 h 5650780"/>
              <a:gd name="connsiteX45" fmla="*/ 2871238 w 4642135"/>
              <a:gd name="connsiteY45" fmla="*/ 2633642 h 5650780"/>
              <a:gd name="connsiteX46" fmla="*/ 2840967 w 4642135"/>
              <a:gd name="connsiteY46" fmla="*/ 2590397 h 5650780"/>
              <a:gd name="connsiteX47" fmla="*/ 2840967 w 4642135"/>
              <a:gd name="connsiteY47" fmla="*/ 2423901 h 5650780"/>
              <a:gd name="connsiteX48" fmla="*/ 2851777 w 4642135"/>
              <a:gd name="connsiteY48" fmla="*/ 2333086 h 5650780"/>
              <a:gd name="connsiteX49" fmla="*/ 2752313 w 4642135"/>
              <a:gd name="connsiteY49" fmla="*/ 2486608 h 5650780"/>
              <a:gd name="connsiteX50" fmla="*/ 2782584 w 4642135"/>
              <a:gd name="connsiteY50" fmla="*/ 2283355 h 5650780"/>
              <a:gd name="connsiteX51" fmla="*/ 2698257 w 4642135"/>
              <a:gd name="connsiteY51" fmla="*/ 2365521 h 5650780"/>
              <a:gd name="connsiteX52" fmla="*/ 2990162 w 4642135"/>
              <a:gd name="connsiteY52" fmla="*/ 1790358 h 5650780"/>
              <a:gd name="connsiteX53" fmla="*/ 2912320 w 4642135"/>
              <a:gd name="connsiteY53" fmla="*/ 1840089 h 5650780"/>
              <a:gd name="connsiteX54" fmla="*/ 2819344 w 4642135"/>
              <a:gd name="connsiteY54" fmla="*/ 1891983 h 5650780"/>
              <a:gd name="connsiteX55" fmla="*/ 2758800 w 4642135"/>
              <a:gd name="connsiteY55" fmla="*/ 1941716 h 5650780"/>
              <a:gd name="connsiteX56" fmla="*/ 2830154 w 4642135"/>
              <a:gd name="connsiteY56" fmla="*/ 1788194 h 5650780"/>
              <a:gd name="connsiteX57" fmla="*/ 2795558 w 4642135"/>
              <a:gd name="connsiteY57" fmla="*/ 1818466 h 5650780"/>
              <a:gd name="connsiteX58" fmla="*/ 2570682 w 4642135"/>
              <a:gd name="connsiteY58" fmla="*/ 2086587 h 5650780"/>
              <a:gd name="connsiteX59" fmla="*/ 2549059 w 4642135"/>
              <a:gd name="connsiteY59" fmla="*/ 2101724 h 5650780"/>
              <a:gd name="connsiteX60" fmla="*/ 2540410 w 4642135"/>
              <a:gd name="connsiteY60" fmla="*/ 2075777 h 5650780"/>
              <a:gd name="connsiteX61" fmla="*/ 2557708 w 4642135"/>
              <a:gd name="connsiteY61" fmla="*/ 1963339 h 5650780"/>
              <a:gd name="connsiteX62" fmla="*/ 2469057 w 4642135"/>
              <a:gd name="connsiteY62" fmla="*/ 2086587 h 5650780"/>
              <a:gd name="connsiteX63" fmla="*/ 2447434 w 4642135"/>
              <a:gd name="connsiteY63" fmla="*/ 2106049 h 5650780"/>
              <a:gd name="connsiteX64" fmla="*/ 2438785 w 4642135"/>
              <a:gd name="connsiteY64" fmla="*/ 2073614 h 5650780"/>
              <a:gd name="connsiteX65" fmla="*/ 2449595 w 4642135"/>
              <a:gd name="connsiteY65" fmla="*/ 1969825 h 5650780"/>
              <a:gd name="connsiteX66" fmla="*/ 2471218 w 4642135"/>
              <a:gd name="connsiteY66" fmla="*/ 1876848 h 5650780"/>
              <a:gd name="connsiteX67" fmla="*/ 2830154 w 4642135"/>
              <a:gd name="connsiteY67" fmla="*/ 1602239 h 5650780"/>
              <a:gd name="connsiteX68" fmla="*/ 2858265 w 4642135"/>
              <a:gd name="connsiteY68" fmla="*/ 1587104 h 5650780"/>
              <a:gd name="connsiteX69" fmla="*/ 2851777 w 4642135"/>
              <a:gd name="connsiteY69" fmla="*/ 1589266 h 5650780"/>
              <a:gd name="connsiteX70" fmla="*/ 2849616 w 4642135"/>
              <a:gd name="connsiteY70" fmla="*/ 1587104 h 5650780"/>
              <a:gd name="connsiteX71" fmla="*/ 2869075 w 4642135"/>
              <a:gd name="connsiteY71" fmla="*/ 1567643 h 5650780"/>
              <a:gd name="connsiteX72" fmla="*/ 3039895 w 4642135"/>
              <a:gd name="connsiteY72" fmla="*/ 1437907 h 5650780"/>
              <a:gd name="connsiteX73" fmla="*/ 2676634 w 4642135"/>
              <a:gd name="connsiteY73" fmla="*/ 1584941 h 5650780"/>
              <a:gd name="connsiteX74" fmla="*/ 2920969 w 4642135"/>
              <a:gd name="connsiteY74" fmla="*/ 1418448 h 5650780"/>
              <a:gd name="connsiteX75" fmla="*/ 2631226 w 4642135"/>
              <a:gd name="connsiteY75" fmla="*/ 1507099 h 5650780"/>
              <a:gd name="connsiteX76" fmla="*/ 2726365 w 4642135"/>
              <a:gd name="connsiteY76" fmla="*/ 1424933 h 5650780"/>
              <a:gd name="connsiteX77" fmla="*/ 2510139 w 4642135"/>
              <a:gd name="connsiteY77" fmla="*/ 1511424 h 5650780"/>
              <a:gd name="connsiteX78" fmla="*/ 2856101 w 4642135"/>
              <a:gd name="connsiteY78" fmla="*/ 1286548 h 5650780"/>
              <a:gd name="connsiteX79" fmla="*/ 2797721 w 4642135"/>
              <a:gd name="connsiteY79" fmla="*/ 1301685 h 5650780"/>
              <a:gd name="connsiteX80" fmla="*/ 2475542 w 4642135"/>
              <a:gd name="connsiteY80" fmla="*/ 1463854 h 5650780"/>
              <a:gd name="connsiteX81" fmla="*/ 2440946 w 4642135"/>
              <a:gd name="connsiteY81" fmla="*/ 1543859 h 5650780"/>
              <a:gd name="connsiteX82" fmla="*/ 2440946 w 4642135"/>
              <a:gd name="connsiteY82" fmla="*/ 1558994 h 5650780"/>
              <a:gd name="connsiteX83" fmla="*/ 2404189 w 4642135"/>
              <a:gd name="connsiteY83" fmla="*/ 1535210 h 5650780"/>
              <a:gd name="connsiteX84" fmla="*/ 2358780 w 4642135"/>
              <a:gd name="connsiteY84" fmla="*/ 1528722 h 5650780"/>
              <a:gd name="connsiteX85" fmla="*/ 2365268 w 4642135"/>
              <a:gd name="connsiteY85" fmla="*/ 1567643 h 5650780"/>
              <a:gd name="connsiteX86" fmla="*/ 2447434 w 4642135"/>
              <a:gd name="connsiteY86" fmla="*/ 1727651 h 5650780"/>
              <a:gd name="connsiteX87" fmla="*/ 2291751 w 4642135"/>
              <a:gd name="connsiteY87" fmla="*/ 1563318 h 5650780"/>
              <a:gd name="connsiteX88" fmla="*/ 2302561 w 4642135"/>
              <a:gd name="connsiteY88" fmla="*/ 1597915 h 5650780"/>
              <a:gd name="connsiteX89" fmla="*/ 2378241 w 4642135"/>
              <a:gd name="connsiteY89" fmla="*/ 1811980 h 5650780"/>
              <a:gd name="connsiteX90" fmla="*/ 2380402 w 4642135"/>
              <a:gd name="connsiteY90" fmla="*/ 1926579 h 5650780"/>
              <a:gd name="connsiteX91" fmla="*/ 2369592 w 4642135"/>
              <a:gd name="connsiteY91" fmla="*/ 1928743 h 5650780"/>
              <a:gd name="connsiteX92" fmla="*/ 2172825 w 4642135"/>
              <a:gd name="connsiteY92" fmla="*/ 1466017 h 5650780"/>
              <a:gd name="connsiteX93" fmla="*/ 2183637 w 4642135"/>
              <a:gd name="connsiteY93" fmla="*/ 1515748 h 5650780"/>
              <a:gd name="connsiteX94" fmla="*/ 2211746 w 4642135"/>
              <a:gd name="connsiteY94" fmla="*/ 1699542 h 5650780"/>
              <a:gd name="connsiteX95" fmla="*/ 2198772 w 4642135"/>
              <a:gd name="connsiteY95" fmla="*/ 1749273 h 5650780"/>
              <a:gd name="connsiteX96" fmla="*/ 2170664 w 4642135"/>
              <a:gd name="connsiteY96" fmla="*/ 1706028 h 5650780"/>
              <a:gd name="connsiteX97" fmla="*/ 2090659 w 4642135"/>
              <a:gd name="connsiteY97" fmla="*/ 1526561 h 5650780"/>
              <a:gd name="connsiteX98" fmla="*/ 2056062 w 4642135"/>
              <a:gd name="connsiteY98" fmla="*/ 1626025 h 5650780"/>
              <a:gd name="connsiteX99" fmla="*/ 1930651 w 4642135"/>
              <a:gd name="connsiteY99" fmla="*/ 1420609 h 5650780"/>
              <a:gd name="connsiteX100" fmla="*/ 1930651 w 4642135"/>
              <a:gd name="connsiteY100" fmla="*/ 1524398 h 5650780"/>
              <a:gd name="connsiteX101" fmla="*/ 1922002 w 4642135"/>
              <a:gd name="connsiteY101" fmla="*/ 1537371 h 5650780"/>
              <a:gd name="connsiteX102" fmla="*/ 1911191 w 4642135"/>
              <a:gd name="connsiteY102" fmla="*/ 1530885 h 5650780"/>
              <a:gd name="connsiteX103" fmla="*/ 1893893 w 4642135"/>
              <a:gd name="connsiteY103" fmla="*/ 1502775 h 5650780"/>
              <a:gd name="connsiteX104" fmla="*/ 1829025 w 4642135"/>
              <a:gd name="connsiteY104" fmla="*/ 1377363 h 5650780"/>
              <a:gd name="connsiteX105" fmla="*/ 1826862 w 4642135"/>
              <a:gd name="connsiteY105" fmla="*/ 1435746 h 5650780"/>
              <a:gd name="connsiteX106" fmla="*/ 1617123 w 4642135"/>
              <a:gd name="connsiteY106" fmla="*/ 1124379 h 5650780"/>
              <a:gd name="connsiteX107" fmla="*/ 2123094 w 4642135"/>
              <a:gd name="connsiteY107" fmla="*/ 925450 h 5650780"/>
              <a:gd name="connsiteX108" fmla="*/ 2250666 w 4642135"/>
              <a:gd name="connsiteY108" fmla="*/ 1068160 h 5650780"/>
              <a:gd name="connsiteX109" fmla="*/ 1971735 w 4642135"/>
              <a:gd name="connsiteY109" fmla="*/ 968696 h 5650780"/>
              <a:gd name="connsiteX110" fmla="*/ 1978221 w 4642135"/>
              <a:gd name="connsiteY110" fmla="*/ 977345 h 5650780"/>
              <a:gd name="connsiteX111" fmla="*/ 2324183 w 4642135"/>
              <a:gd name="connsiteY111" fmla="*/ 1323308 h 5650780"/>
              <a:gd name="connsiteX112" fmla="*/ 2356619 w 4642135"/>
              <a:gd name="connsiteY112" fmla="*/ 1325469 h 5650780"/>
              <a:gd name="connsiteX113" fmla="*/ 2626901 w 4642135"/>
              <a:gd name="connsiteY113" fmla="*/ 1206545 h 5650780"/>
              <a:gd name="connsiteX114" fmla="*/ 2637713 w 4642135"/>
              <a:gd name="connsiteY114" fmla="*/ 1197896 h 5650780"/>
              <a:gd name="connsiteX115" fmla="*/ 2661497 w 4642135"/>
              <a:gd name="connsiteY115" fmla="*/ 1200057 h 5650780"/>
              <a:gd name="connsiteX116" fmla="*/ 2901510 w 4642135"/>
              <a:gd name="connsiteY116" fmla="*/ 1197896 h 5650780"/>
              <a:gd name="connsiteX117" fmla="*/ 2988001 w 4642135"/>
              <a:gd name="connsiteY117" fmla="*/ 1195733 h 5650780"/>
              <a:gd name="connsiteX118" fmla="*/ 2629064 w 4642135"/>
              <a:gd name="connsiteY118" fmla="*/ 1120055 h 5650780"/>
              <a:gd name="connsiteX119" fmla="*/ 2635550 w 4642135"/>
              <a:gd name="connsiteY119" fmla="*/ 1158975 h 5650780"/>
              <a:gd name="connsiteX120" fmla="*/ 2635550 w 4642135"/>
              <a:gd name="connsiteY120" fmla="*/ 1195733 h 5650780"/>
              <a:gd name="connsiteX121" fmla="*/ 2447434 w 4642135"/>
              <a:gd name="connsiteY121" fmla="*/ 1031400 h 5650780"/>
              <a:gd name="connsiteX122" fmla="*/ 2514463 w 4642135"/>
              <a:gd name="connsiteY122" fmla="*/ 1197896 h 5650780"/>
              <a:gd name="connsiteX123" fmla="*/ 2123094 w 4642135"/>
              <a:gd name="connsiteY123" fmla="*/ 925450 h 5650780"/>
              <a:gd name="connsiteX124" fmla="*/ 1716587 w 4642135"/>
              <a:gd name="connsiteY124" fmla="*/ 0 h 5650780"/>
              <a:gd name="connsiteX125" fmla="*/ 1569553 w 4642135"/>
              <a:gd name="connsiteY125" fmla="*/ 190279 h 5650780"/>
              <a:gd name="connsiteX126" fmla="*/ 1595500 w 4642135"/>
              <a:gd name="connsiteY126" fmla="*/ 170818 h 5650780"/>
              <a:gd name="connsiteX127" fmla="*/ 1887405 w 4642135"/>
              <a:gd name="connsiteY127" fmla="*/ 38921 h 5650780"/>
              <a:gd name="connsiteX128" fmla="*/ 2071199 w 4642135"/>
              <a:gd name="connsiteY128" fmla="*/ 8649 h 5650780"/>
              <a:gd name="connsiteX129" fmla="*/ 1694965 w 4642135"/>
              <a:gd name="connsiteY129" fmla="*/ 224876 h 5650780"/>
              <a:gd name="connsiteX130" fmla="*/ 1798754 w 4642135"/>
              <a:gd name="connsiteY130" fmla="*/ 188116 h 5650780"/>
              <a:gd name="connsiteX131" fmla="*/ 2315534 w 4642135"/>
              <a:gd name="connsiteY131" fmla="*/ 155683 h 5650780"/>
              <a:gd name="connsiteX132" fmla="*/ 2577170 w 4642135"/>
              <a:gd name="connsiteY132" fmla="*/ 250823 h 5650780"/>
              <a:gd name="connsiteX133" fmla="*/ 2644199 w 4642135"/>
              <a:gd name="connsiteY133" fmla="*/ 315691 h 5650780"/>
              <a:gd name="connsiteX134" fmla="*/ 2334996 w 4642135"/>
              <a:gd name="connsiteY134" fmla="*/ 242174 h 5650780"/>
              <a:gd name="connsiteX135" fmla="*/ 2019305 w 4642135"/>
              <a:gd name="connsiteY135" fmla="*/ 240010 h 5650780"/>
              <a:gd name="connsiteX136" fmla="*/ 2304724 w 4642135"/>
              <a:gd name="connsiteY136" fmla="*/ 313527 h 5650780"/>
              <a:gd name="connsiteX137" fmla="*/ 2564196 w 4642135"/>
              <a:gd name="connsiteY137" fmla="*/ 454076 h 5650780"/>
              <a:gd name="connsiteX138" fmla="*/ 1861458 w 4642135"/>
              <a:gd name="connsiteY138" fmla="*/ 287580 h 5650780"/>
              <a:gd name="connsiteX139" fmla="*/ 2337157 w 4642135"/>
              <a:gd name="connsiteY139" fmla="*/ 471374 h 5650780"/>
              <a:gd name="connsiteX140" fmla="*/ 2062550 w 4642135"/>
              <a:gd name="connsiteY140" fmla="*/ 423804 h 5650780"/>
              <a:gd name="connsiteX141" fmla="*/ 2060387 w 4642135"/>
              <a:gd name="connsiteY141" fmla="*/ 428129 h 5650780"/>
              <a:gd name="connsiteX142" fmla="*/ 2196611 w 4642135"/>
              <a:gd name="connsiteY142" fmla="*/ 490833 h 5650780"/>
              <a:gd name="connsiteX143" fmla="*/ 1854973 w 4642135"/>
              <a:gd name="connsiteY143" fmla="*/ 469211 h 5650780"/>
              <a:gd name="connsiteX144" fmla="*/ 2177149 w 4642135"/>
              <a:gd name="connsiteY144" fmla="*/ 594622 h 5650780"/>
              <a:gd name="connsiteX145" fmla="*/ 1779292 w 4642135"/>
              <a:gd name="connsiteY145" fmla="*/ 538403 h 5650780"/>
              <a:gd name="connsiteX146" fmla="*/ 1982545 w 4642135"/>
              <a:gd name="connsiteY146" fmla="*/ 657329 h 5650780"/>
              <a:gd name="connsiteX147" fmla="*/ 1595500 w 4642135"/>
              <a:gd name="connsiteY147" fmla="*/ 581649 h 5650780"/>
              <a:gd name="connsiteX148" fmla="*/ 1630097 w 4642135"/>
              <a:gd name="connsiteY148" fmla="*/ 605435 h 5650780"/>
              <a:gd name="connsiteX149" fmla="*/ 1965247 w 4642135"/>
              <a:gd name="connsiteY149" fmla="*/ 670303 h 5650780"/>
              <a:gd name="connsiteX150" fmla="*/ 2129579 w 4642135"/>
              <a:gd name="connsiteY150" fmla="*/ 683276 h 5650780"/>
              <a:gd name="connsiteX151" fmla="*/ 2458244 w 4642135"/>
              <a:gd name="connsiteY151" fmla="*/ 838960 h 5650780"/>
              <a:gd name="connsiteX152" fmla="*/ 2568521 w 4642135"/>
              <a:gd name="connsiteY152" fmla="*/ 1014102 h 5650780"/>
              <a:gd name="connsiteX153" fmla="*/ 2607442 w 4642135"/>
              <a:gd name="connsiteY153" fmla="*/ 1096268 h 5650780"/>
              <a:gd name="connsiteX154" fmla="*/ 2637713 w 4642135"/>
              <a:gd name="connsiteY154" fmla="*/ 1109242 h 5650780"/>
              <a:gd name="connsiteX155" fmla="*/ 2799882 w 4642135"/>
              <a:gd name="connsiteY155" fmla="*/ 1102756 h 5650780"/>
              <a:gd name="connsiteX156" fmla="*/ 3029083 w 4642135"/>
              <a:gd name="connsiteY156" fmla="*/ 1128704 h 5650780"/>
              <a:gd name="connsiteX157" fmla="*/ 3052869 w 4642135"/>
              <a:gd name="connsiteY157" fmla="*/ 1135189 h 5650780"/>
              <a:gd name="connsiteX158" fmla="*/ 3057193 w 4642135"/>
              <a:gd name="connsiteY158" fmla="*/ 1133028 h 5650780"/>
              <a:gd name="connsiteX159" fmla="*/ 2933943 w 4642135"/>
              <a:gd name="connsiteY159" fmla="*/ 1046537 h 5650780"/>
              <a:gd name="connsiteX160" fmla="*/ 3346937 w 4642135"/>
              <a:gd name="connsiteY160" fmla="*/ 1184923 h 5650780"/>
              <a:gd name="connsiteX161" fmla="*/ 3519919 w 4642135"/>
              <a:gd name="connsiteY161" fmla="*/ 1349255 h 5650780"/>
              <a:gd name="connsiteX162" fmla="*/ 3545866 w 4642135"/>
              <a:gd name="connsiteY162" fmla="*/ 1355741 h 5650780"/>
              <a:gd name="connsiteX163" fmla="*/ 3963183 w 4642135"/>
              <a:gd name="connsiteY163" fmla="*/ 1264925 h 5650780"/>
              <a:gd name="connsiteX164" fmla="*/ 4058322 w 4642135"/>
              <a:gd name="connsiteY164" fmla="*/ 1271413 h 5650780"/>
              <a:gd name="connsiteX165" fmla="*/ 3926425 w 4642135"/>
              <a:gd name="connsiteY165" fmla="*/ 1323308 h 5650780"/>
              <a:gd name="connsiteX166" fmla="*/ 3928586 w 4642135"/>
              <a:gd name="connsiteY166" fmla="*/ 1329793 h 5650780"/>
              <a:gd name="connsiteX167" fmla="*/ 3971832 w 4642135"/>
              <a:gd name="connsiteY167" fmla="*/ 1325469 h 5650780"/>
              <a:gd name="connsiteX168" fmla="*/ 4194547 w 4642135"/>
              <a:gd name="connsiteY168" fmla="*/ 1351416 h 5650780"/>
              <a:gd name="connsiteX169" fmla="*/ 4309146 w 4642135"/>
              <a:gd name="connsiteY169" fmla="*/ 1377363 h 5650780"/>
              <a:gd name="connsiteX170" fmla="*/ 4367528 w 4642135"/>
              <a:gd name="connsiteY170" fmla="*/ 1472503 h 5650780"/>
              <a:gd name="connsiteX171" fmla="*/ 4408610 w 4642135"/>
              <a:gd name="connsiteY171" fmla="*/ 1528722 h 5650780"/>
              <a:gd name="connsiteX172" fmla="*/ 4601053 w 4642135"/>
              <a:gd name="connsiteY172" fmla="*/ 1695218 h 5650780"/>
              <a:gd name="connsiteX173" fmla="*/ 4639974 w 4642135"/>
              <a:gd name="connsiteY173" fmla="*/ 1766572 h 5650780"/>
              <a:gd name="connsiteX174" fmla="*/ 4642135 w 4642135"/>
              <a:gd name="connsiteY174" fmla="*/ 1773059 h 5650780"/>
              <a:gd name="connsiteX175" fmla="*/ 4627000 w 4642135"/>
              <a:gd name="connsiteY175" fmla="*/ 1801168 h 5650780"/>
              <a:gd name="connsiteX176" fmla="*/ 4605378 w 4642135"/>
              <a:gd name="connsiteY176" fmla="*/ 1773059 h 5650780"/>
              <a:gd name="connsiteX177" fmla="*/ 4393475 w 4642135"/>
              <a:gd name="connsiteY177" fmla="*/ 1617376 h 5650780"/>
              <a:gd name="connsiteX178" fmla="*/ 4363204 w 4642135"/>
              <a:gd name="connsiteY178" fmla="*/ 1615213 h 5650780"/>
              <a:gd name="connsiteX179" fmla="*/ 4363204 w 4642135"/>
              <a:gd name="connsiteY179" fmla="*/ 1658458 h 5650780"/>
              <a:gd name="connsiteX180" fmla="*/ 4389151 w 4642135"/>
              <a:gd name="connsiteY180" fmla="*/ 1686569 h 5650780"/>
              <a:gd name="connsiteX181" fmla="*/ 4490776 w 4642135"/>
              <a:gd name="connsiteY181" fmla="*/ 1818466 h 5650780"/>
              <a:gd name="connsiteX182" fmla="*/ 4510238 w 4642135"/>
              <a:gd name="connsiteY182" fmla="*/ 1885497 h 5650780"/>
              <a:gd name="connsiteX183" fmla="*/ 4108056 w 4642135"/>
              <a:gd name="connsiteY183" fmla="*/ 1543859 h 5650780"/>
              <a:gd name="connsiteX184" fmla="*/ 4337256 w 4642135"/>
              <a:gd name="connsiteY184" fmla="*/ 1801168 h 5650780"/>
              <a:gd name="connsiteX185" fmla="*/ 4330768 w 4642135"/>
              <a:gd name="connsiteY185" fmla="*/ 1807656 h 5650780"/>
              <a:gd name="connsiteX186" fmla="*/ 4138328 w 4642135"/>
              <a:gd name="connsiteY186" fmla="*/ 1669271 h 5650780"/>
              <a:gd name="connsiteX187" fmla="*/ 4216169 w 4642135"/>
              <a:gd name="connsiteY187" fmla="*/ 1783870 h 5650780"/>
              <a:gd name="connsiteX188" fmla="*/ 4021565 w 4642135"/>
              <a:gd name="connsiteY188" fmla="*/ 1671432 h 5650780"/>
              <a:gd name="connsiteX189" fmla="*/ 4151301 w 4642135"/>
              <a:gd name="connsiteY189" fmla="*/ 1850901 h 5650780"/>
              <a:gd name="connsiteX190" fmla="*/ 3868043 w 4642135"/>
              <a:gd name="connsiteY190" fmla="*/ 1658458 h 5650780"/>
              <a:gd name="connsiteX191" fmla="*/ 3982644 w 4642135"/>
              <a:gd name="connsiteY191" fmla="*/ 1816305 h 5650780"/>
              <a:gd name="connsiteX192" fmla="*/ 3712360 w 4642135"/>
              <a:gd name="connsiteY192" fmla="*/ 1632511 h 5650780"/>
              <a:gd name="connsiteX193" fmla="*/ 3721009 w 4642135"/>
              <a:gd name="connsiteY193" fmla="*/ 1656297 h 5650780"/>
              <a:gd name="connsiteX194" fmla="*/ 3978320 w 4642135"/>
              <a:gd name="connsiteY194" fmla="*/ 1829278 h 5650780"/>
              <a:gd name="connsiteX195" fmla="*/ 4211845 w 4642135"/>
              <a:gd name="connsiteY195" fmla="*/ 2036856 h 5650780"/>
              <a:gd name="connsiteX196" fmla="*/ 4226979 w 4642135"/>
              <a:gd name="connsiteY196" fmla="*/ 2356872 h 5650780"/>
              <a:gd name="connsiteX197" fmla="*/ 4203196 w 4642135"/>
              <a:gd name="connsiteY197" fmla="*/ 2393629 h 5650780"/>
              <a:gd name="connsiteX198" fmla="*/ 4185898 w 4642135"/>
              <a:gd name="connsiteY198" fmla="*/ 2359033 h 5650780"/>
              <a:gd name="connsiteX199" fmla="*/ 4142652 w 4642135"/>
              <a:gd name="connsiteY199" fmla="*/ 2233621 h 5650780"/>
              <a:gd name="connsiteX200" fmla="*/ 4101568 w 4642135"/>
              <a:gd name="connsiteY200" fmla="*/ 2365521 h 5650780"/>
              <a:gd name="connsiteX201" fmla="*/ 3932911 w 4642135"/>
              <a:gd name="connsiteY201" fmla="*/ 2019558 h 5650780"/>
              <a:gd name="connsiteX202" fmla="*/ 3961022 w 4642135"/>
              <a:gd name="connsiteY202" fmla="*/ 2181727 h 5650780"/>
              <a:gd name="connsiteX203" fmla="*/ 3792365 w 4642135"/>
              <a:gd name="connsiteY203" fmla="*/ 2021719 h 5650780"/>
              <a:gd name="connsiteX204" fmla="*/ 3883180 w 4642135"/>
              <a:gd name="connsiteY204" fmla="*/ 2304977 h 5650780"/>
              <a:gd name="connsiteX205" fmla="*/ 3876692 w 4642135"/>
              <a:gd name="connsiteY205" fmla="*/ 2607695 h 5650780"/>
              <a:gd name="connsiteX206" fmla="*/ 3826961 w 4642135"/>
              <a:gd name="connsiteY206" fmla="*/ 2495257 h 5650780"/>
              <a:gd name="connsiteX207" fmla="*/ 3792365 w 4642135"/>
              <a:gd name="connsiteY207" fmla="*/ 2730943 h 5650780"/>
              <a:gd name="connsiteX208" fmla="*/ 3749119 w 4642135"/>
              <a:gd name="connsiteY208" fmla="*/ 2544988 h 5650780"/>
              <a:gd name="connsiteX209" fmla="*/ 3628032 w 4642135"/>
              <a:gd name="connsiteY209" fmla="*/ 2823922 h 5650780"/>
              <a:gd name="connsiteX210" fmla="*/ 3714523 w 4642135"/>
              <a:gd name="connsiteY210" fmla="*/ 2393629 h 5650780"/>
              <a:gd name="connsiteX211" fmla="*/ 3705874 w 4642135"/>
              <a:gd name="connsiteY211" fmla="*/ 2389305 h 5650780"/>
              <a:gd name="connsiteX212" fmla="*/ 3582623 w 4642135"/>
              <a:gd name="connsiteY212" fmla="*/ 2635803 h 5650780"/>
              <a:gd name="connsiteX213" fmla="*/ 3623708 w 4642135"/>
              <a:gd name="connsiteY213" fmla="*/ 2441199 h 5650780"/>
              <a:gd name="connsiteX214" fmla="*/ 3561001 w 4642135"/>
              <a:gd name="connsiteY214" fmla="*/ 2495257 h 5650780"/>
              <a:gd name="connsiteX215" fmla="*/ 3541542 w 4642135"/>
              <a:gd name="connsiteY215" fmla="*/ 2512555 h 5650780"/>
              <a:gd name="connsiteX216" fmla="*/ 3532892 w 4642135"/>
              <a:gd name="connsiteY216" fmla="*/ 2488769 h 5650780"/>
              <a:gd name="connsiteX217" fmla="*/ 3543703 w 4642135"/>
              <a:gd name="connsiteY217" fmla="*/ 2324437 h 5650780"/>
              <a:gd name="connsiteX218" fmla="*/ 3496133 w 4642135"/>
              <a:gd name="connsiteY218" fmla="*/ 2391468 h 5650780"/>
              <a:gd name="connsiteX219" fmla="*/ 3476673 w 4642135"/>
              <a:gd name="connsiteY219" fmla="*/ 2408766 h 5650780"/>
              <a:gd name="connsiteX220" fmla="*/ 3474510 w 4642135"/>
              <a:gd name="connsiteY220" fmla="*/ 2382819 h 5650780"/>
              <a:gd name="connsiteX221" fmla="*/ 3483159 w 4642135"/>
              <a:gd name="connsiteY221" fmla="*/ 2276867 h 5650780"/>
              <a:gd name="connsiteX222" fmla="*/ 3478835 w 4642135"/>
              <a:gd name="connsiteY222" fmla="*/ 2268218 h 5650780"/>
              <a:gd name="connsiteX223" fmla="*/ 3455051 w 4642135"/>
              <a:gd name="connsiteY223" fmla="*/ 2285516 h 5650780"/>
              <a:gd name="connsiteX224" fmla="*/ 3450726 w 4642135"/>
              <a:gd name="connsiteY224" fmla="*/ 2032532 h 5650780"/>
              <a:gd name="connsiteX225" fmla="*/ 3405318 w 4642135"/>
              <a:gd name="connsiteY225" fmla="*/ 2207674 h 5650780"/>
              <a:gd name="connsiteX226" fmla="*/ 3394507 w 4642135"/>
              <a:gd name="connsiteY226" fmla="*/ 2054154 h 5650780"/>
              <a:gd name="connsiteX227" fmla="*/ 3385858 w 4642135"/>
              <a:gd name="connsiteY227" fmla="*/ 2054154 h 5650780"/>
              <a:gd name="connsiteX228" fmla="*/ 3381534 w 4642135"/>
              <a:gd name="connsiteY228" fmla="*/ 2077938 h 5650780"/>
              <a:gd name="connsiteX229" fmla="*/ 3344774 w 4642135"/>
              <a:gd name="connsiteY229" fmla="*/ 2501743 h 5650780"/>
              <a:gd name="connsiteX230" fmla="*/ 3282069 w 4642135"/>
              <a:gd name="connsiteY230" fmla="*/ 3401246 h 5650780"/>
              <a:gd name="connsiteX231" fmla="*/ 3102600 w 4642135"/>
              <a:gd name="connsiteY231" fmla="*/ 4380755 h 5650780"/>
              <a:gd name="connsiteX232" fmla="*/ 3096114 w 4642135"/>
              <a:gd name="connsiteY232" fmla="*/ 4439135 h 5650780"/>
              <a:gd name="connsiteX233" fmla="*/ 3204228 w 4642135"/>
              <a:gd name="connsiteY233" fmla="*/ 5148359 h 5650780"/>
              <a:gd name="connsiteX234" fmla="*/ 3265706 w 4642135"/>
              <a:gd name="connsiteY234" fmla="*/ 5622240 h 5650780"/>
              <a:gd name="connsiteX235" fmla="*/ 2850081 w 4642135"/>
              <a:gd name="connsiteY235" fmla="*/ 5626736 h 5650780"/>
              <a:gd name="connsiteX236" fmla="*/ 2860426 w 4642135"/>
              <a:gd name="connsiteY236" fmla="*/ 5042409 h 5650780"/>
              <a:gd name="connsiteX237" fmla="*/ 2858265 w 4642135"/>
              <a:gd name="connsiteY237" fmla="*/ 5018623 h 5650780"/>
              <a:gd name="connsiteX238" fmla="*/ 2853940 w 4642135"/>
              <a:gd name="connsiteY238" fmla="*/ 5018623 h 5650780"/>
              <a:gd name="connsiteX239" fmla="*/ 2650601 w 4642135"/>
              <a:gd name="connsiteY239" fmla="*/ 5610115 h 5650780"/>
              <a:gd name="connsiteX240" fmla="*/ 2274452 w 4642135"/>
              <a:gd name="connsiteY240" fmla="*/ 5598110 h 5650780"/>
              <a:gd name="connsiteX241" fmla="*/ 2360943 w 4642135"/>
              <a:gd name="connsiteY241" fmla="*/ 5524593 h 5650780"/>
              <a:gd name="connsiteX242" fmla="*/ 2700418 w 4642135"/>
              <a:gd name="connsiteY242" fmla="*/ 4800235 h 5650780"/>
              <a:gd name="connsiteX243" fmla="*/ 2851777 w 4642135"/>
              <a:gd name="connsiteY243" fmla="*/ 4454272 h 5650780"/>
              <a:gd name="connsiteX244" fmla="*/ 2856101 w 4642135"/>
              <a:gd name="connsiteY244" fmla="*/ 4395889 h 5650780"/>
              <a:gd name="connsiteX245" fmla="*/ 2581495 w 4642135"/>
              <a:gd name="connsiteY245" fmla="*/ 3515847 h 5650780"/>
              <a:gd name="connsiteX246" fmla="*/ 1854973 w 4642135"/>
              <a:gd name="connsiteY246" fmla="*/ 2006584 h 5650780"/>
              <a:gd name="connsiteX247" fmla="*/ 1502522 w 4642135"/>
              <a:gd name="connsiteY247" fmla="*/ 1258440 h 5650780"/>
              <a:gd name="connsiteX248" fmla="*/ 1489548 w 4642135"/>
              <a:gd name="connsiteY248" fmla="*/ 1228168 h 5650780"/>
              <a:gd name="connsiteX249" fmla="*/ 1485224 w 4642135"/>
              <a:gd name="connsiteY249" fmla="*/ 1273574 h 5650780"/>
              <a:gd name="connsiteX250" fmla="*/ 1379274 w 4642135"/>
              <a:gd name="connsiteY250" fmla="*/ 1068160 h 5650780"/>
              <a:gd name="connsiteX251" fmla="*/ 1476574 w 4642135"/>
              <a:gd name="connsiteY251" fmla="*/ 1392500 h 5650780"/>
              <a:gd name="connsiteX252" fmla="*/ 1426843 w 4642135"/>
              <a:gd name="connsiteY252" fmla="*/ 1366553 h 5650780"/>
              <a:gd name="connsiteX253" fmla="*/ 1498197 w 4642135"/>
              <a:gd name="connsiteY253" fmla="*/ 1535210 h 5650780"/>
              <a:gd name="connsiteX254" fmla="*/ 1487387 w 4642135"/>
              <a:gd name="connsiteY254" fmla="*/ 1539535 h 5650780"/>
              <a:gd name="connsiteX255" fmla="*/ 1405221 w 4642135"/>
              <a:gd name="connsiteY255" fmla="*/ 1457368 h 5650780"/>
              <a:gd name="connsiteX256" fmla="*/ 1398733 w 4642135"/>
              <a:gd name="connsiteY256" fmla="*/ 1461693 h 5650780"/>
              <a:gd name="connsiteX257" fmla="*/ 1465764 w 4642135"/>
              <a:gd name="connsiteY257" fmla="*/ 1649809 h 5650780"/>
              <a:gd name="connsiteX258" fmla="*/ 1470089 w 4642135"/>
              <a:gd name="connsiteY258" fmla="*/ 1682244 h 5650780"/>
              <a:gd name="connsiteX259" fmla="*/ 1441978 w 4642135"/>
              <a:gd name="connsiteY259" fmla="*/ 1669271 h 5650780"/>
              <a:gd name="connsiteX260" fmla="*/ 1364137 w 4642135"/>
              <a:gd name="connsiteY260" fmla="*/ 1626025 h 5650780"/>
              <a:gd name="connsiteX261" fmla="*/ 1472250 w 4642135"/>
              <a:gd name="connsiteY261" fmla="*/ 1820629 h 5650780"/>
              <a:gd name="connsiteX262" fmla="*/ 1480899 w 4642135"/>
              <a:gd name="connsiteY262" fmla="*/ 1855226 h 5650780"/>
              <a:gd name="connsiteX263" fmla="*/ 1450627 w 4642135"/>
              <a:gd name="connsiteY263" fmla="*/ 1844413 h 5650780"/>
              <a:gd name="connsiteX264" fmla="*/ 1301432 w 4642135"/>
              <a:gd name="connsiteY264" fmla="*/ 1693054 h 5650780"/>
              <a:gd name="connsiteX265" fmla="*/ 1262511 w 4642135"/>
              <a:gd name="connsiteY265" fmla="*/ 1641160 h 5650780"/>
              <a:gd name="connsiteX266" fmla="*/ 1498197 w 4642135"/>
              <a:gd name="connsiteY266" fmla="*/ 2095236 h 5650780"/>
              <a:gd name="connsiteX267" fmla="*/ 1305756 w 4642135"/>
              <a:gd name="connsiteY267" fmla="*/ 1857387 h 5650780"/>
              <a:gd name="connsiteX268" fmla="*/ 1264672 w 4642135"/>
              <a:gd name="connsiteY268" fmla="*/ 1775221 h 5650780"/>
              <a:gd name="connsiteX269" fmla="*/ 1281970 w 4642135"/>
              <a:gd name="connsiteY269" fmla="*/ 2002260 h 5650780"/>
              <a:gd name="connsiteX270" fmla="*/ 1154398 w 4642135"/>
              <a:gd name="connsiteY270" fmla="*/ 1738463 h 5650780"/>
              <a:gd name="connsiteX271" fmla="*/ 1141424 w 4642135"/>
              <a:gd name="connsiteY271" fmla="*/ 1876848 h 5650780"/>
              <a:gd name="connsiteX272" fmla="*/ 1007363 w 4642135"/>
              <a:gd name="connsiteY272" fmla="*/ 1150326 h 5650780"/>
              <a:gd name="connsiteX273" fmla="*/ 955469 w 4642135"/>
              <a:gd name="connsiteY273" fmla="*/ 1219519 h 5650780"/>
              <a:gd name="connsiteX274" fmla="*/ 923034 w 4642135"/>
              <a:gd name="connsiteY274" fmla="*/ 1295197 h 5650780"/>
              <a:gd name="connsiteX275" fmla="*/ 886276 w 4642135"/>
              <a:gd name="connsiteY275" fmla="*/ 1403311 h 5650780"/>
              <a:gd name="connsiteX276" fmla="*/ 860329 w 4642135"/>
              <a:gd name="connsiteY276" fmla="*/ 1213031 h 5650780"/>
              <a:gd name="connsiteX277" fmla="*/ 806271 w 4642135"/>
              <a:gd name="connsiteY277" fmla="*/ 1669271 h 5650780"/>
              <a:gd name="connsiteX278" fmla="*/ 713295 w 4642135"/>
              <a:gd name="connsiteY278" fmla="*/ 1511424 h 5650780"/>
              <a:gd name="connsiteX279" fmla="*/ 713295 w 4642135"/>
              <a:gd name="connsiteY279" fmla="*/ 1693054 h 5650780"/>
              <a:gd name="connsiteX280" fmla="*/ 704646 w 4642135"/>
              <a:gd name="connsiteY280" fmla="*/ 1719002 h 5650780"/>
              <a:gd name="connsiteX281" fmla="*/ 678699 w 4642135"/>
              <a:gd name="connsiteY281" fmla="*/ 1697379 h 5650780"/>
              <a:gd name="connsiteX282" fmla="*/ 603018 w 4642135"/>
              <a:gd name="connsiteY282" fmla="*/ 1567643 h 5650780"/>
              <a:gd name="connsiteX283" fmla="*/ 568422 w 4642135"/>
              <a:gd name="connsiteY283" fmla="*/ 1468179 h 5650780"/>
              <a:gd name="connsiteX284" fmla="*/ 752216 w 4642135"/>
              <a:gd name="connsiteY284" fmla="*/ 960047 h 5650780"/>
              <a:gd name="connsiteX285" fmla="*/ 920873 w 4642135"/>
              <a:gd name="connsiteY285" fmla="*/ 735171 h 5650780"/>
              <a:gd name="connsiteX286" fmla="*/ 953306 w 4642135"/>
              <a:gd name="connsiteY286" fmla="*/ 683276 h 5650780"/>
              <a:gd name="connsiteX287" fmla="*/ 959793 w 4642135"/>
              <a:gd name="connsiteY287" fmla="*/ 663815 h 5650780"/>
              <a:gd name="connsiteX288" fmla="*/ 942495 w 4642135"/>
              <a:gd name="connsiteY288" fmla="*/ 672464 h 5650780"/>
              <a:gd name="connsiteX289" fmla="*/ 747891 w 4642135"/>
              <a:gd name="connsiteY289" fmla="*/ 938424 h 5650780"/>
              <a:gd name="connsiteX290" fmla="*/ 728430 w 4642135"/>
              <a:gd name="connsiteY290" fmla="*/ 955722 h 5650780"/>
              <a:gd name="connsiteX291" fmla="*/ 817084 w 4642135"/>
              <a:gd name="connsiteY291" fmla="*/ 711385 h 5650780"/>
              <a:gd name="connsiteX292" fmla="*/ 548963 w 4642135"/>
              <a:gd name="connsiteY292" fmla="*/ 1040049 h 5650780"/>
              <a:gd name="connsiteX293" fmla="*/ 672211 w 4642135"/>
              <a:gd name="connsiteY293" fmla="*/ 750306 h 5650780"/>
              <a:gd name="connsiteX294" fmla="*/ 460308 w 4642135"/>
              <a:gd name="connsiteY294" fmla="*/ 979506 h 5650780"/>
              <a:gd name="connsiteX295" fmla="*/ 492744 w 4642135"/>
              <a:gd name="connsiteY295" fmla="*/ 838960 h 5650780"/>
              <a:gd name="connsiteX296" fmla="*/ 345709 w 4642135"/>
              <a:gd name="connsiteY296" fmla="*/ 1046537 h 5650780"/>
              <a:gd name="connsiteX297" fmla="*/ 542475 w 4642135"/>
              <a:gd name="connsiteY297" fmla="*/ 609759 h 5650780"/>
              <a:gd name="connsiteX298" fmla="*/ 466796 w 4642135"/>
              <a:gd name="connsiteY298" fmla="*/ 687601 h 5650780"/>
              <a:gd name="connsiteX299" fmla="*/ 198675 w 4642135"/>
              <a:gd name="connsiteY299" fmla="*/ 1143838 h 5650780"/>
              <a:gd name="connsiteX300" fmla="*/ 172728 w 4642135"/>
              <a:gd name="connsiteY300" fmla="*/ 1176274 h 5650780"/>
              <a:gd name="connsiteX301" fmla="*/ 270029 w 4642135"/>
              <a:gd name="connsiteY301" fmla="*/ 880042 h 5650780"/>
              <a:gd name="connsiteX302" fmla="*/ 449498 w 4642135"/>
              <a:gd name="connsiteY302" fmla="*/ 629219 h 5650780"/>
              <a:gd name="connsiteX303" fmla="*/ 200836 w 4642135"/>
              <a:gd name="connsiteY303" fmla="*/ 849770 h 5650780"/>
              <a:gd name="connsiteX304" fmla="*/ 14881 w 4642135"/>
              <a:gd name="connsiteY304" fmla="*/ 1128704 h 5650780"/>
              <a:gd name="connsiteX305" fmla="*/ 6232 w 4642135"/>
              <a:gd name="connsiteY305" fmla="*/ 1046537 h 5650780"/>
              <a:gd name="connsiteX306" fmla="*/ 32179 w 4642135"/>
              <a:gd name="connsiteY306" fmla="*/ 973020 h 5650780"/>
              <a:gd name="connsiteX307" fmla="*/ 512203 w 4642135"/>
              <a:gd name="connsiteY307" fmla="*/ 501646 h 5650780"/>
              <a:gd name="connsiteX308" fmla="*/ 594369 w 4642135"/>
              <a:gd name="connsiteY308" fmla="*/ 467050 h 5650780"/>
              <a:gd name="connsiteX309" fmla="*/ 168403 w 4642135"/>
              <a:gd name="connsiteY309" fmla="*/ 557865 h 5650780"/>
              <a:gd name="connsiteX310" fmla="*/ 272192 w 4642135"/>
              <a:gd name="connsiteY310" fmla="*/ 488672 h 5650780"/>
              <a:gd name="connsiteX311" fmla="*/ 391116 w 4642135"/>
              <a:gd name="connsiteY311" fmla="*/ 412992 h 5650780"/>
              <a:gd name="connsiteX312" fmla="*/ 525176 w 4642135"/>
              <a:gd name="connsiteY312" fmla="*/ 378396 h 5650780"/>
              <a:gd name="connsiteX313" fmla="*/ 661401 w 4642135"/>
              <a:gd name="connsiteY313" fmla="*/ 363261 h 5650780"/>
              <a:gd name="connsiteX314" fmla="*/ 434361 w 4642135"/>
              <a:gd name="connsiteY314" fmla="*/ 324340 h 5650780"/>
              <a:gd name="connsiteX315" fmla="*/ 507878 w 4642135"/>
              <a:gd name="connsiteY315" fmla="*/ 313527 h 5650780"/>
              <a:gd name="connsiteX316" fmla="*/ 507878 w 4642135"/>
              <a:gd name="connsiteY316" fmla="*/ 309203 h 5650780"/>
              <a:gd name="connsiteX317" fmla="*/ 417063 w 4642135"/>
              <a:gd name="connsiteY317" fmla="*/ 309203 h 5650780"/>
              <a:gd name="connsiteX318" fmla="*/ 881952 w 4642135"/>
              <a:gd name="connsiteY318" fmla="*/ 276770 h 5650780"/>
              <a:gd name="connsiteX319" fmla="*/ 1067907 w 4642135"/>
              <a:gd name="connsiteY319" fmla="*/ 298393 h 5650780"/>
              <a:gd name="connsiteX320" fmla="*/ 1223590 w 4642135"/>
              <a:gd name="connsiteY320" fmla="*/ 371910 h 5650780"/>
              <a:gd name="connsiteX321" fmla="*/ 1258187 w 4642135"/>
              <a:gd name="connsiteY321" fmla="*/ 367585 h 5650780"/>
              <a:gd name="connsiteX322" fmla="*/ 1640907 w 4642135"/>
              <a:gd name="connsiteY322" fmla="*/ 30271 h 5650780"/>
              <a:gd name="connsiteX323" fmla="*/ 1716587 w 4642135"/>
              <a:gd name="connsiteY323" fmla="*/ 0 h 5650780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0601 w 4642135"/>
              <a:gd name="connsiteY239" fmla="*/ 5610115 h 5643471"/>
              <a:gd name="connsiteX240" fmla="*/ 2274452 w 4642135"/>
              <a:gd name="connsiteY240" fmla="*/ 5598110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274452 w 4642135"/>
              <a:gd name="connsiteY240" fmla="*/ 5598110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274452 w 4642135"/>
              <a:gd name="connsiteY240" fmla="*/ 5598110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326604 w 4642135"/>
              <a:gd name="connsiteY240" fmla="*/ 5601586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305744 w 4642135"/>
              <a:gd name="connsiteY240" fmla="*/ 5625924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305744 w 4642135"/>
              <a:gd name="connsiteY240" fmla="*/ 5625924 h 5643471"/>
              <a:gd name="connsiteX241" fmla="*/ 2700418 w 4642135"/>
              <a:gd name="connsiteY241" fmla="*/ 4800235 h 5643471"/>
              <a:gd name="connsiteX242" fmla="*/ 2851777 w 4642135"/>
              <a:gd name="connsiteY242" fmla="*/ 4454272 h 5643471"/>
              <a:gd name="connsiteX243" fmla="*/ 2856101 w 4642135"/>
              <a:gd name="connsiteY243" fmla="*/ 4395889 h 5643471"/>
              <a:gd name="connsiteX244" fmla="*/ 2581495 w 4642135"/>
              <a:gd name="connsiteY244" fmla="*/ 3515847 h 5643471"/>
              <a:gd name="connsiteX245" fmla="*/ 1854973 w 4642135"/>
              <a:gd name="connsiteY245" fmla="*/ 2006584 h 5643471"/>
              <a:gd name="connsiteX246" fmla="*/ 1502522 w 4642135"/>
              <a:gd name="connsiteY246" fmla="*/ 1258440 h 5643471"/>
              <a:gd name="connsiteX247" fmla="*/ 1489548 w 4642135"/>
              <a:gd name="connsiteY247" fmla="*/ 1228168 h 5643471"/>
              <a:gd name="connsiteX248" fmla="*/ 1485224 w 4642135"/>
              <a:gd name="connsiteY248" fmla="*/ 1273574 h 5643471"/>
              <a:gd name="connsiteX249" fmla="*/ 1379274 w 4642135"/>
              <a:gd name="connsiteY249" fmla="*/ 1068160 h 5643471"/>
              <a:gd name="connsiteX250" fmla="*/ 1476574 w 4642135"/>
              <a:gd name="connsiteY250" fmla="*/ 1392500 h 5643471"/>
              <a:gd name="connsiteX251" fmla="*/ 1426843 w 4642135"/>
              <a:gd name="connsiteY251" fmla="*/ 1366553 h 5643471"/>
              <a:gd name="connsiteX252" fmla="*/ 1498197 w 4642135"/>
              <a:gd name="connsiteY252" fmla="*/ 1535210 h 5643471"/>
              <a:gd name="connsiteX253" fmla="*/ 1487387 w 4642135"/>
              <a:gd name="connsiteY253" fmla="*/ 1539535 h 5643471"/>
              <a:gd name="connsiteX254" fmla="*/ 1405221 w 4642135"/>
              <a:gd name="connsiteY254" fmla="*/ 1457368 h 5643471"/>
              <a:gd name="connsiteX255" fmla="*/ 1398733 w 4642135"/>
              <a:gd name="connsiteY255" fmla="*/ 1461693 h 5643471"/>
              <a:gd name="connsiteX256" fmla="*/ 1465764 w 4642135"/>
              <a:gd name="connsiteY256" fmla="*/ 1649809 h 5643471"/>
              <a:gd name="connsiteX257" fmla="*/ 1470089 w 4642135"/>
              <a:gd name="connsiteY257" fmla="*/ 1682244 h 5643471"/>
              <a:gd name="connsiteX258" fmla="*/ 1441978 w 4642135"/>
              <a:gd name="connsiteY258" fmla="*/ 1669271 h 5643471"/>
              <a:gd name="connsiteX259" fmla="*/ 1364137 w 4642135"/>
              <a:gd name="connsiteY259" fmla="*/ 1626025 h 5643471"/>
              <a:gd name="connsiteX260" fmla="*/ 1472250 w 4642135"/>
              <a:gd name="connsiteY260" fmla="*/ 1820629 h 5643471"/>
              <a:gd name="connsiteX261" fmla="*/ 1480899 w 4642135"/>
              <a:gd name="connsiteY261" fmla="*/ 1855226 h 5643471"/>
              <a:gd name="connsiteX262" fmla="*/ 1450627 w 4642135"/>
              <a:gd name="connsiteY262" fmla="*/ 1844413 h 5643471"/>
              <a:gd name="connsiteX263" fmla="*/ 1301432 w 4642135"/>
              <a:gd name="connsiteY263" fmla="*/ 1693054 h 5643471"/>
              <a:gd name="connsiteX264" fmla="*/ 1262511 w 4642135"/>
              <a:gd name="connsiteY264" fmla="*/ 1641160 h 5643471"/>
              <a:gd name="connsiteX265" fmla="*/ 1498197 w 4642135"/>
              <a:gd name="connsiteY265" fmla="*/ 2095236 h 5643471"/>
              <a:gd name="connsiteX266" fmla="*/ 1305756 w 4642135"/>
              <a:gd name="connsiteY266" fmla="*/ 1857387 h 5643471"/>
              <a:gd name="connsiteX267" fmla="*/ 1264672 w 4642135"/>
              <a:gd name="connsiteY267" fmla="*/ 1775221 h 5643471"/>
              <a:gd name="connsiteX268" fmla="*/ 1281970 w 4642135"/>
              <a:gd name="connsiteY268" fmla="*/ 2002260 h 5643471"/>
              <a:gd name="connsiteX269" fmla="*/ 1154398 w 4642135"/>
              <a:gd name="connsiteY269" fmla="*/ 1738463 h 5643471"/>
              <a:gd name="connsiteX270" fmla="*/ 1141424 w 4642135"/>
              <a:gd name="connsiteY270" fmla="*/ 1876848 h 5643471"/>
              <a:gd name="connsiteX271" fmla="*/ 1007363 w 4642135"/>
              <a:gd name="connsiteY271" fmla="*/ 1150326 h 5643471"/>
              <a:gd name="connsiteX272" fmla="*/ 955469 w 4642135"/>
              <a:gd name="connsiteY272" fmla="*/ 1219519 h 5643471"/>
              <a:gd name="connsiteX273" fmla="*/ 923034 w 4642135"/>
              <a:gd name="connsiteY273" fmla="*/ 1295197 h 5643471"/>
              <a:gd name="connsiteX274" fmla="*/ 886276 w 4642135"/>
              <a:gd name="connsiteY274" fmla="*/ 1403311 h 5643471"/>
              <a:gd name="connsiteX275" fmla="*/ 860329 w 4642135"/>
              <a:gd name="connsiteY275" fmla="*/ 1213031 h 5643471"/>
              <a:gd name="connsiteX276" fmla="*/ 806271 w 4642135"/>
              <a:gd name="connsiteY276" fmla="*/ 1669271 h 5643471"/>
              <a:gd name="connsiteX277" fmla="*/ 713295 w 4642135"/>
              <a:gd name="connsiteY277" fmla="*/ 1511424 h 5643471"/>
              <a:gd name="connsiteX278" fmla="*/ 713295 w 4642135"/>
              <a:gd name="connsiteY278" fmla="*/ 1693054 h 5643471"/>
              <a:gd name="connsiteX279" fmla="*/ 704646 w 4642135"/>
              <a:gd name="connsiteY279" fmla="*/ 1719002 h 5643471"/>
              <a:gd name="connsiteX280" fmla="*/ 678699 w 4642135"/>
              <a:gd name="connsiteY280" fmla="*/ 1697379 h 5643471"/>
              <a:gd name="connsiteX281" fmla="*/ 603018 w 4642135"/>
              <a:gd name="connsiteY281" fmla="*/ 1567643 h 5643471"/>
              <a:gd name="connsiteX282" fmla="*/ 568422 w 4642135"/>
              <a:gd name="connsiteY282" fmla="*/ 1468179 h 5643471"/>
              <a:gd name="connsiteX283" fmla="*/ 752216 w 4642135"/>
              <a:gd name="connsiteY283" fmla="*/ 960047 h 5643471"/>
              <a:gd name="connsiteX284" fmla="*/ 920873 w 4642135"/>
              <a:gd name="connsiteY284" fmla="*/ 735171 h 5643471"/>
              <a:gd name="connsiteX285" fmla="*/ 953306 w 4642135"/>
              <a:gd name="connsiteY285" fmla="*/ 683276 h 5643471"/>
              <a:gd name="connsiteX286" fmla="*/ 959793 w 4642135"/>
              <a:gd name="connsiteY286" fmla="*/ 663815 h 5643471"/>
              <a:gd name="connsiteX287" fmla="*/ 942495 w 4642135"/>
              <a:gd name="connsiteY287" fmla="*/ 672464 h 5643471"/>
              <a:gd name="connsiteX288" fmla="*/ 747891 w 4642135"/>
              <a:gd name="connsiteY288" fmla="*/ 938424 h 5643471"/>
              <a:gd name="connsiteX289" fmla="*/ 728430 w 4642135"/>
              <a:gd name="connsiteY289" fmla="*/ 955722 h 5643471"/>
              <a:gd name="connsiteX290" fmla="*/ 817084 w 4642135"/>
              <a:gd name="connsiteY290" fmla="*/ 711385 h 5643471"/>
              <a:gd name="connsiteX291" fmla="*/ 548963 w 4642135"/>
              <a:gd name="connsiteY291" fmla="*/ 1040049 h 5643471"/>
              <a:gd name="connsiteX292" fmla="*/ 672211 w 4642135"/>
              <a:gd name="connsiteY292" fmla="*/ 750306 h 5643471"/>
              <a:gd name="connsiteX293" fmla="*/ 460308 w 4642135"/>
              <a:gd name="connsiteY293" fmla="*/ 979506 h 5643471"/>
              <a:gd name="connsiteX294" fmla="*/ 492744 w 4642135"/>
              <a:gd name="connsiteY294" fmla="*/ 838960 h 5643471"/>
              <a:gd name="connsiteX295" fmla="*/ 345709 w 4642135"/>
              <a:gd name="connsiteY295" fmla="*/ 1046537 h 5643471"/>
              <a:gd name="connsiteX296" fmla="*/ 542475 w 4642135"/>
              <a:gd name="connsiteY296" fmla="*/ 609759 h 5643471"/>
              <a:gd name="connsiteX297" fmla="*/ 466796 w 4642135"/>
              <a:gd name="connsiteY297" fmla="*/ 687601 h 5643471"/>
              <a:gd name="connsiteX298" fmla="*/ 198675 w 4642135"/>
              <a:gd name="connsiteY298" fmla="*/ 1143838 h 5643471"/>
              <a:gd name="connsiteX299" fmla="*/ 172728 w 4642135"/>
              <a:gd name="connsiteY299" fmla="*/ 1176274 h 5643471"/>
              <a:gd name="connsiteX300" fmla="*/ 270029 w 4642135"/>
              <a:gd name="connsiteY300" fmla="*/ 880042 h 5643471"/>
              <a:gd name="connsiteX301" fmla="*/ 449498 w 4642135"/>
              <a:gd name="connsiteY301" fmla="*/ 629219 h 5643471"/>
              <a:gd name="connsiteX302" fmla="*/ 200836 w 4642135"/>
              <a:gd name="connsiteY302" fmla="*/ 849770 h 5643471"/>
              <a:gd name="connsiteX303" fmla="*/ 14881 w 4642135"/>
              <a:gd name="connsiteY303" fmla="*/ 1128704 h 5643471"/>
              <a:gd name="connsiteX304" fmla="*/ 6232 w 4642135"/>
              <a:gd name="connsiteY304" fmla="*/ 1046537 h 5643471"/>
              <a:gd name="connsiteX305" fmla="*/ 32179 w 4642135"/>
              <a:gd name="connsiteY305" fmla="*/ 973020 h 5643471"/>
              <a:gd name="connsiteX306" fmla="*/ 512203 w 4642135"/>
              <a:gd name="connsiteY306" fmla="*/ 501646 h 5643471"/>
              <a:gd name="connsiteX307" fmla="*/ 594369 w 4642135"/>
              <a:gd name="connsiteY307" fmla="*/ 467050 h 5643471"/>
              <a:gd name="connsiteX308" fmla="*/ 168403 w 4642135"/>
              <a:gd name="connsiteY308" fmla="*/ 557865 h 5643471"/>
              <a:gd name="connsiteX309" fmla="*/ 272192 w 4642135"/>
              <a:gd name="connsiteY309" fmla="*/ 488672 h 5643471"/>
              <a:gd name="connsiteX310" fmla="*/ 391116 w 4642135"/>
              <a:gd name="connsiteY310" fmla="*/ 412992 h 5643471"/>
              <a:gd name="connsiteX311" fmla="*/ 525176 w 4642135"/>
              <a:gd name="connsiteY311" fmla="*/ 378396 h 5643471"/>
              <a:gd name="connsiteX312" fmla="*/ 661401 w 4642135"/>
              <a:gd name="connsiteY312" fmla="*/ 363261 h 5643471"/>
              <a:gd name="connsiteX313" fmla="*/ 434361 w 4642135"/>
              <a:gd name="connsiteY313" fmla="*/ 324340 h 5643471"/>
              <a:gd name="connsiteX314" fmla="*/ 507878 w 4642135"/>
              <a:gd name="connsiteY314" fmla="*/ 313527 h 5643471"/>
              <a:gd name="connsiteX315" fmla="*/ 507878 w 4642135"/>
              <a:gd name="connsiteY315" fmla="*/ 309203 h 5643471"/>
              <a:gd name="connsiteX316" fmla="*/ 417063 w 4642135"/>
              <a:gd name="connsiteY316" fmla="*/ 309203 h 5643471"/>
              <a:gd name="connsiteX317" fmla="*/ 881952 w 4642135"/>
              <a:gd name="connsiteY317" fmla="*/ 276770 h 5643471"/>
              <a:gd name="connsiteX318" fmla="*/ 1067907 w 4642135"/>
              <a:gd name="connsiteY318" fmla="*/ 298393 h 5643471"/>
              <a:gd name="connsiteX319" fmla="*/ 1223590 w 4642135"/>
              <a:gd name="connsiteY319" fmla="*/ 371910 h 5643471"/>
              <a:gd name="connsiteX320" fmla="*/ 1258187 w 4642135"/>
              <a:gd name="connsiteY320" fmla="*/ 367585 h 5643471"/>
              <a:gd name="connsiteX321" fmla="*/ 1640907 w 4642135"/>
              <a:gd name="connsiteY321" fmla="*/ 30271 h 5643471"/>
              <a:gd name="connsiteX322" fmla="*/ 1716587 w 4642135"/>
              <a:gd name="connsiteY322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305744 w 4642135"/>
              <a:gd name="connsiteY240" fmla="*/ 5625924 h 5643471"/>
              <a:gd name="connsiteX241" fmla="*/ 2700418 w 4642135"/>
              <a:gd name="connsiteY241" fmla="*/ 4800235 h 5643471"/>
              <a:gd name="connsiteX242" fmla="*/ 2851777 w 4642135"/>
              <a:gd name="connsiteY242" fmla="*/ 4454272 h 5643471"/>
              <a:gd name="connsiteX243" fmla="*/ 2856101 w 4642135"/>
              <a:gd name="connsiteY243" fmla="*/ 4395889 h 5643471"/>
              <a:gd name="connsiteX244" fmla="*/ 2581495 w 4642135"/>
              <a:gd name="connsiteY244" fmla="*/ 3515847 h 5643471"/>
              <a:gd name="connsiteX245" fmla="*/ 1854973 w 4642135"/>
              <a:gd name="connsiteY245" fmla="*/ 2006584 h 5643471"/>
              <a:gd name="connsiteX246" fmla="*/ 1502522 w 4642135"/>
              <a:gd name="connsiteY246" fmla="*/ 1258440 h 5643471"/>
              <a:gd name="connsiteX247" fmla="*/ 1489548 w 4642135"/>
              <a:gd name="connsiteY247" fmla="*/ 1228168 h 5643471"/>
              <a:gd name="connsiteX248" fmla="*/ 1485224 w 4642135"/>
              <a:gd name="connsiteY248" fmla="*/ 1273574 h 5643471"/>
              <a:gd name="connsiteX249" fmla="*/ 1379274 w 4642135"/>
              <a:gd name="connsiteY249" fmla="*/ 1068160 h 5643471"/>
              <a:gd name="connsiteX250" fmla="*/ 1476574 w 4642135"/>
              <a:gd name="connsiteY250" fmla="*/ 1392500 h 5643471"/>
              <a:gd name="connsiteX251" fmla="*/ 1426843 w 4642135"/>
              <a:gd name="connsiteY251" fmla="*/ 1366553 h 5643471"/>
              <a:gd name="connsiteX252" fmla="*/ 1498197 w 4642135"/>
              <a:gd name="connsiteY252" fmla="*/ 1535210 h 5643471"/>
              <a:gd name="connsiteX253" fmla="*/ 1487387 w 4642135"/>
              <a:gd name="connsiteY253" fmla="*/ 1539535 h 5643471"/>
              <a:gd name="connsiteX254" fmla="*/ 1405221 w 4642135"/>
              <a:gd name="connsiteY254" fmla="*/ 1457368 h 5643471"/>
              <a:gd name="connsiteX255" fmla="*/ 1398733 w 4642135"/>
              <a:gd name="connsiteY255" fmla="*/ 1461693 h 5643471"/>
              <a:gd name="connsiteX256" fmla="*/ 1465764 w 4642135"/>
              <a:gd name="connsiteY256" fmla="*/ 1649809 h 5643471"/>
              <a:gd name="connsiteX257" fmla="*/ 1470089 w 4642135"/>
              <a:gd name="connsiteY257" fmla="*/ 1682244 h 5643471"/>
              <a:gd name="connsiteX258" fmla="*/ 1441978 w 4642135"/>
              <a:gd name="connsiteY258" fmla="*/ 1669271 h 5643471"/>
              <a:gd name="connsiteX259" fmla="*/ 1364137 w 4642135"/>
              <a:gd name="connsiteY259" fmla="*/ 1626025 h 5643471"/>
              <a:gd name="connsiteX260" fmla="*/ 1472250 w 4642135"/>
              <a:gd name="connsiteY260" fmla="*/ 1820629 h 5643471"/>
              <a:gd name="connsiteX261" fmla="*/ 1480899 w 4642135"/>
              <a:gd name="connsiteY261" fmla="*/ 1855226 h 5643471"/>
              <a:gd name="connsiteX262" fmla="*/ 1450627 w 4642135"/>
              <a:gd name="connsiteY262" fmla="*/ 1844413 h 5643471"/>
              <a:gd name="connsiteX263" fmla="*/ 1301432 w 4642135"/>
              <a:gd name="connsiteY263" fmla="*/ 1693054 h 5643471"/>
              <a:gd name="connsiteX264" fmla="*/ 1262511 w 4642135"/>
              <a:gd name="connsiteY264" fmla="*/ 1641160 h 5643471"/>
              <a:gd name="connsiteX265" fmla="*/ 1498197 w 4642135"/>
              <a:gd name="connsiteY265" fmla="*/ 2095236 h 5643471"/>
              <a:gd name="connsiteX266" fmla="*/ 1305756 w 4642135"/>
              <a:gd name="connsiteY266" fmla="*/ 1857387 h 5643471"/>
              <a:gd name="connsiteX267" fmla="*/ 1264672 w 4642135"/>
              <a:gd name="connsiteY267" fmla="*/ 1775221 h 5643471"/>
              <a:gd name="connsiteX268" fmla="*/ 1281970 w 4642135"/>
              <a:gd name="connsiteY268" fmla="*/ 2002260 h 5643471"/>
              <a:gd name="connsiteX269" fmla="*/ 1154398 w 4642135"/>
              <a:gd name="connsiteY269" fmla="*/ 1738463 h 5643471"/>
              <a:gd name="connsiteX270" fmla="*/ 1141424 w 4642135"/>
              <a:gd name="connsiteY270" fmla="*/ 1876848 h 5643471"/>
              <a:gd name="connsiteX271" fmla="*/ 1007363 w 4642135"/>
              <a:gd name="connsiteY271" fmla="*/ 1150326 h 5643471"/>
              <a:gd name="connsiteX272" fmla="*/ 955469 w 4642135"/>
              <a:gd name="connsiteY272" fmla="*/ 1219519 h 5643471"/>
              <a:gd name="connsiteX273" fmla="*/ 923034 w 4642135"/>
              <a:gd name="connsiteY273" fmla="*/ 1295197 h 5643471"/>
              <a:gd name="connsiteX274" fmla="*/ 886276 w 4642135"/>
              <a:gd name="connsiteY274" fmla="*/ 1403311 h 5643471"/>
              <a:gd name="connsiteX275" fmla="*/ 860329 w 4642135"/>
              <a:gd name="connsiteY275" fmla="*/ 1213031 h 5643471"/>
              <a:gd name="connsiteX276" fmla="*/ 806271 w 4642135"/>
              <a:gd name="connsiteY276" fmla="*/ 1669271 h 5643471"/>
              <a:gd name="connsiteX277" fmla="*/ 713295 w 4642135"/>
              <a:gd name="connsiteY277" fmla="*/ 1511424 h 5643471"/>
              <a:gd name="connsiteX278" fmla="*/ 713295 w 4642135"/>
              <a:gd name="connsiteY278" fmla="*/ 1693054 h 5643471"/>
              <a:gd name="connsiteX279" fmla="*/ 704646 w 4642135"/>
              <a:gd name="connsiteY279" fmla="*/ 1719002 h 5643471"/>
              <a:gd name="connsiteX280" fmla="*/ 678699 w 4642135"/>
              <a:gd name="connsiteY280" fmla="*/ 1697379 h 5643471"/>
              <a:gd name="connsiteX281" fmla="*/ 603018 w 4642135"/>
              <a:gd name="connsiteY281" fmla="*/ 1567643 h 5643471"/>
              <a:gd name="connsiteX282" fmla="*/ 568422 w 4642135"/>
              <a:gd name="connsiteY282" fmla="*/ 1468179 h 5643471"/>
              <a:gd name="connsiteX283" fmla="*/ 752216 w 4642135"/>
              <a:gd name="connsiteY283" fmla="*/ 960047 h 5643471"/>
              <a:gd name="connsiteX284" fmla="*/ 920873 w 4642135"/>
              <a:gd name="connsiteY284" fmla="*/ 735171 h 5643471"/>
              <a:gd name="connsiteX285" fmla="*/ 953306 w 4642135"/>
              <a:gd name="connsiteY285" fmla="*/ 683276 h 5643471"/>
              <a:gd name="connsiteX286" fmla="*/ 959793 w 4642135"/>
              <a:gd name="connsiteY286" fmla="*/ 663815 h 5643471"/>
              <a:gd name="connsiteX287" fmla="*/ 942495 w 4642135"/>
              <a:gd name="connsiteY287" fmla="*/ 672464 h 5643471"/>
              <a:gd name="connsiteX288" fmla="*/ 747891 w 4642135"/>
              <a:gd name="connsiteY288" fmla="*/ 938424 h 5643471"/>
              <a:gd name="connsiteX289" fmla="*/ 728430 w 4642135"/>
              <a:gd name="connsiteY289" fmla="*/ 955722 h 5643471"/>
              <a:gd name="connsiteX290" fmla="*/ 817084 w 4642135"/>
              <a:gd name="connsiteY290" fmla="*/ 711385 h 5643471"/>
              <a:gd name="connsiteX291" fmla="*/ 548963 w 4642135"/>
              <a:gd name="connsiteY291" fmla="*/ 1040049 h 5643471"/>
              <a:gd name="connsiteX292" fmla="*/ 672211 w 4642135"/>
              <a:gd name="connsiteY292" fmla="*/ 750306 h 5643471"/>
              <a:gd name="connsiteX293" fmla="*/ 460308 w 4642135"/>
              <a:gd name="connsiteY293" fmla="*/ 979506 h 5643471"/>
              <a:gd name="connsiteX294" fmla="*/ 492744 w 4642135"/>
              <a:gd name="connsiteY294" fmla="*/ 838960 h 5643471"/>
              <a:gd name="connsiteX295" fmla="*/ 345709 w 4642135"/>
              <a:gd name="connsiteY295" fmla="*/ 1046537 h 5643471"/>
              <a:gd name="connsiteX296" fmla="*/ 542475 w 4642135"/>
              <a:gd name="connsiteY296" fmla="*/ 609759 h 5643471"/>
              <a:gd name="connsiteX297" fmla="*/ 466796 w 4642135"/>
              <a:gd name="connsiteY297" fmla="*/ 687601 h 5643471"/>
              <a:gd name="connsiteX298" fmla="*/ 198675 w 4642135"/>
              <a:gd name="connsiteY298" fmla="*/ 1143838 h 5643471"/>
              <a:gd name="connsiteX299" fmla="*/ 172728 w 4642135"/>
              <a:gd name="connsiteY299" fmla="*/ 1176274 h 5643471"/>
              <a:gd name="connsiteX300" fmla="*/ 270029 w 4642135"/>
              <a:gd name="connsiteY300" fmla="*/ 880042 h 5643471"/>
              <a:gd name="connsiteX301" fmla="*/ 449498 w 4642135"/>
              <a:gd name="connsiteY301" fmla="*/ 629219 h 5643471"/>
              <a:gd name="connsiteX302" fmla="*/ 200836 w 4642135"/>
              <a:gd name="connsiteY302" fmla="*/ 849770 h 5643471"/>
              <a:gd name="connsiteX303" fmla="*/ 14881 w 4642135"/>
              <a:gd name="connsiteY303" fmla="*/ 1128704 h 5643471"/>
              <a:gd name="connsiteX304" fmla="*/ 6232 w 4642135"/>
              <a:gd name="connsiteY304" fmla="*/ 1046537 h 5643471"/>
              <a:gd name="connsiteX305" fmla="*/ 32179 w 4642135"/>
              <a:gd name="connsiteY305" fmla="*/ 973020 h 5643471"/>
              <a:gd name="connsiteX306" fmla="*/ 512203 w 4642135"/>
              <a:gd name="connsiteY306" fmla="*/ 501646 h 5643471"/>
              <a:gd name="connsiteX307" fmla="*/ 594369 w 4642135"/>
              <a:gd name="connsiteY307" fmla="*/ 467050 h 5643471"/>
              <a:gd name="connsiteX308" fmla="*/ 168403 w 4642135"/>
              <a:gd name="connsiteY308" fmla="*/ 557865 h 5643471"/>
              <a:gd name="connsiteX309" fmla="*/ 272192 w 4642135"/>
              <a:gd name="connsiteY309" fmla="*/ 488672 h 5643471"/>
              <a:gd name="connsiteX310" fmla="*/ 391116 w 4642135"/>
              <a:gd name="connsiteY310" fmla="*/ 412992 h 5643471"/>
              <a:gd name="connsiteX311" fmla="*/ 525176 w 4642135"/>
              <a:gd name="connsiteY311" fmla="*/ 378396 h 5643471"/>
              <a:gd name="connsiteX312" fmla="*/ 661401 w 4642135"/>
              <a:gd name="connsiteY312" fmla="*/ 363261 h 5643471"/>
              <a:gd name="connsiteX313" fmla="*/ 434361 w 4642135"/>
              <a:gd name="connsiteY313" fmla="*/ 324340 h 5643471"/>
              <a:gd name="connsiteX314" fmla="*/ 507878 w 4642135"/>
              <a:gd name="connsiteY314" fmla="*/ 313527 h 5643471"/>
              <a:gd name="connsiteX315" fmla="*/ 507878 w 4642135"/>
              <a:gd name="connsiteY315" fmla="*/ 309203 h 5643471"/>
              <a:gd name="connsiteX316" fmla="*/ 417063 w 4642135"/>
              <a:gd name="connsiteY316" fmla="*/ 309203 h 5643471"/>
              <a:gd name="connsiteX317" fmla="*/ 881952 w 4642135"/>
              <a:gd name="connsiteY317" fmla="*/ 276770 h 5643471"/>
              <a:gd name="connsiteX318" fmla="*/ 1067907 w 4642135"/>
              <a:gd name="connsiteY318" fmla="*/ 298393 h 5643471"/>
              <a:gd name="connsiteX319" fmla="*/ 1223590 w 4642135"/>
              <a:gd name="connsiteY319" fmla="*/ 371910 h 5643471"/>
              <a:gd name="connsiteX320" fmla="*/ 1258187 w 4642135"/>
              <a:gd name="connsiteY320" fmla="*/ 367585 h 5643471"/>
              <a:gd name="connsiteX321" fmla="*/ 1640907 w 4642135"/>
              <a:gd name="connsiteY321" fmla="*/ 30271 h 5643471"/>
              <a:gd name="connsiteX322" fmla="*/ 1716587 w 4642135"/>
              <a:gd name="connsiteY322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654078 w 4642135"/>
              <a:gd name="connsiteY238" fmla="*/ 5624022 h 5643471"/>
              <a:gd name="connsiteX239" fmla="*/ 2305744 w 4642135"/>
              <a:gd name="connsiteY239" fmla="*/ 5625924 h 5643471"/>
              <a:gd name="connsiteX240" fmla="*/ 2700418 w 4642135"/>
              <a:gd name="connsiteY240" fmla="*/ 4800235 h 5643471"/>
              <a:gd name="connsiteX241" fmla="*/ 2851777 w 4642135"/>
              <a:gd name="connsiteY241" fmla="*/ 4454272 h 5643471"/>
              <a:gd name="connsiteX242" fmla="*/ 2856101 w 4642135"/>
              <a:gd name="connsiteY242" fmla="*/ 4395889 h 5643471"/>
              <a:gd name="connsiteX243" fmla="*/ 2581495 w 4642135"/>
              <a:gd name="connsiteY243" fmla="*/ 3515847 h 5643471"/>
              <a:gd name="connsiteX244" fmla="*/ 1854973 w 4642135"/>
              <a:gd name="connsiteY244" fmla="*/ 2006584 h 5643471"/>
              <a:gd name="connsiteX245" fmla="*/ 1502522 w 4642135"/>
              <a:gd name="connsiteY245" fmla="*/ 1258440 h 5643471"/>
              <a:gd name="connsiteX246" fmla="*/ 1489548 w 4642135"/>
              <a:gd name="connsiteY246" fmla="*/ 1228168 h 5643471"/>
              <a:gd name="connsiteX247" fmla="*/ 1485224 w 4642135"/>
              <a:gd name="connsiteY247" fmla="*/ 1273574 h 5643471"/>
              <a:gd name="connsiteX248" fmla="*/ 1379274 w 4642135"/>
              <a:gd name="connsiteY248" fmla="*/ 1068160 h 5643471"/>
              <a:gd name="connsiteX249" fmla="*/ 1476574 w 4642135"/>
              <a:gd name="connsiteY249" fmla="*/ 1392500 h 5643471"/>
              <a:gd name="connsiteX250" fmla="*/ 1426843 w 4642135"/>
              <a:gd name="connsiteY250" fmla="*/ 1366553 h 5643471"/>
              <a:gd name="connsiteX251" fmla="*/ 1498197 w 4642135"/>
              <a:gd name="connsiteY251" fmla="*/ 1535210 h 5643471"/>
              <a:gd name="connsiteX252" fmla="*/ 1487387 w 4642135"/>
              <a:gd name="connsiteY252" fmla="*/ 1539535 h 5643471"/>
              <a:gd name="connsiteX253" fmla="*/ 1405221 w 4642135"/>
              <a:gd name="connsiteY253" fmla="*/ 1457368 h 5643471"/>
              <a:gd name="connsiteX254" fmla="*/ 1398733 w 4642135"/>
              <a:gd name="connsiteY254" fmla="*/ 1461693 h 5643471"/>
              <a:gd name="connsiteX255" fmla="*/ 1465764 w 4642135"/>
              <a:gd name="connsiteY255" fmla="*/ 1649809 h 5643471"/>
              <a:gd name="connsiteX256" fmla="*/ 1470089 w 4642135"/>
              <a:gd name="connsiteY256" fmla="*/ 1682244 h 5643471"/>
              <a:gd name="connsiteX257" fmla="*/ 1441978 w 4642135"/>
              <a:gd name="connsiteY257" fmla="*/ 1669271 h 5643471"/>
              <a:gd name="connsiteX258" fmla="*/ 1364137 w 4642135"/>
              <a:gd name="connsiteY258" fmla="*/ 1626025 h 5643471"/>
              <a:gd name="connsiteX259" fmla="*/ 1472250 w 4642135"/>
              <a:gd name="connsiteY259" fmla="*/ 1820629 h 5643471"/>
              <a:gd name="connsiteX260" fmla="*/ 1480899 w 4642135"/>
              <a:gd name="connsiteY260" fmla="*/ 1855226 h 5643471"/>
              <a:gd name="connsiteX261" fmla="*/ 1450627 w 4642135"/>
              <a:gd name="connsiteY261" fmla="*/ 1844413 h 5643471"/>
              <a:gd name="connsiteX262" fmla="*/ 1301432 w 4642135"/>
              <a:gd name="connsiteY262" fmla="*/ 1693054 h 5643471"/>
              <a:gd name="connsiteX263" fmla="*/ 1262511 w 4642135"/>
              <a:gd name="connsiteY263" fmla="*/ 1641160 h 5643471"/>
              <a:gd name="connsiteX264" fmla="*/ 1498197 w 4642135"/>
              <a:gd name="connsiteY264" fmla="*/ 2095236 h 5643471"/>
              <a:gd name="connsiteX265" fmla="*/ 1305756 w 4642135"/>
              <a:gd name="connsiteY265" fmla="*/ 1857387 h 5643471"/>
              <a:gd name="connsiteX266" fmla="*/ 1264672 w 4642135"/>
              <a:gd name="connsiteY266" fmla="*/ 1775221 h 5643471"/>
              <a:gd name="connsiteX267" fmla="*/ 1281970 w 4642135"/>
              <a:gd name="connsiteY267" fmla="*/ 2002260 h 5643471"/>
              <a:gd name="connsiteX268" fmla="*/ 1154398 w 4642135"/>
              <a:gd name="connsiteY268" fmla="*/ 1738463 h 5643471"/>
              <a:gd name="connsiteX269" fmla="*/ 1141424 w 4642135"/>
              <a:gd name="connsiteY269" fmla="*/ 1876848 h 5643471"/>
              <a:gd name="connsiteX270" fmla="*/ 1007363 w 4642135"/>
              <a:gd name="connsiteY270" fmla="*/ 1150326 h 5643471"/>
              <a:gd name="connsiteX271" fmla="*/ 955469 w 4642135"/>
              <a:gd name="connsiteY271" fmla="*/ 1219519 h 5643471"/>
              <a:gd name="connsiteX272" fmla="*/ 923034 w 4642135"/>
              <a:gd name="connsiteY272" fmla="*/ 1295197 h 5643471"/>
              <a:gd name="connsiteX273" fmla="*/ 886276 w 4642135"/>
              <a:gd name="connsiteY273" fmla="*/ 1403311 h 5643471"/>
              <a:gd name="connsiteX274" fmla="*/ 860329 w 4642135"/>
              <a:gd name="connsiteY274" fmla="*/ 1213031 h 5643471"/>
              <a:gd name="connsiteX275" fmla="*/ 806271 w 4642135"/>
              <a:gd name="connsiteY275" fmla="*/ 1669271 h 5643471"/>
              <a:gd name="connsiteX276" fmla="*/ 713295 w 4642135"/>
              <a:gd name="connsiteY276" fmla="*/ 1511424 h 5643471"/>
              <a:gd name="connsiteX277" fmla="*/ 713295 w 4642135"/>
              <a:gd name="connsiteY277" fmla="*/ 1693054 h 5643471"/>
              <a:gd name="connsiteX278" fmla="*/ 704646 w 4642135"/>
              <a:gd name="connsiteY278" fmla="*/ 1719002 h 5643471"/>
              <a:gd name="connsiteX279" fmla="*/ 678699 w 4642135"/>
              <a:gd name="connsiteY279" fmla="*/ 1697379 h 5643471"/>
              <a:gd name="connsiteX280" fmla="*/ 603018 w 4642135"/>
              <a:gd name="connsiteY280" fmla="*/ 1567643 h 5643471"/>
              <a:gd name="connsiteX281" fmla="*/ 568422 w 4642135"/>
              <a:gd name="connsiteY281" fmla="*/ 1468179 h 5643471"/>
              <a:gd name="connsiteX282" fmla="*/ 752216 w 4642135"/>
              <a:gd name="connsiteY282" fmla="*/ 960047 h 5643471"/>
              <a:gd name="connsiteX283" fmla="*/ 920873 w 4642135"/>
              <a:gd name="connsiteY283" fmla="*/ 735171 h 5643471"/>
              <a:gd name="connsiteX284" fmla="*/ 953306 w 4642135"/>
              <a:gd name="connsiteY284" fmla="*/ 683276 h 5643471"/>
              <a:gd name="connsiteX285" fmla="*/ 959793 w 4642135"/>
              <a:gd name="connsiteY285" fmla="*/ 663815 h 5643471"/>
              <a:gd name="connsiteX286" fmla="*/ 942495 w 4642135"/>
              <a:gd name="connsiteY286" fmla="*/ 672464 h 5643471"/>
              <a:gd name="connsiteX287" fmla="*/ 747891 w 4642135"/>
              <a:gd name="connsiteY287" fmla="*/ 938424 h 5643471"/>
              <a:gd name="connsiteX288" fmla="*/ 728430 w 4642135"/>
              <a:gd name="connsiteY288" fmla="*/ 955722 h 5643471"/>
              <a:gd name="connsiteX289" fmla="*/ 817084 w 4642135"/>
              <a:gd name="connsiteY289" fmla="*/ 711385 h 5643471"/>
              <a:gd name="connsiteX290" fmla="*/ 548963 w 4642135"/>
              <a:gd name="connsiteY290" fmla="*/ 1040049 h 5643471"/>
              <a:gd name="connsiteX291" fmla="*/ 672211 w 4642135"/>
              <a:gd name="connsiteY291" fmla="*/ 750306 h 5643471"/>
              <a:gd name="connsiteX292" fmla="*/ 460308 w 4642135"/>
              <a:gd name="connsiteY292" fmla="*/ 979506 h 5643471"/>
              <a:gd name="connsiteX293" fmla="*/ 492744 w 4642135"/>
              <a:gd name="connsiteY293" fmla="*/ 838960 h 5643471"/>
              <a:gd name="connsiteX294" fmla="*/ 345709 w 4642135"/>
              <a:gd name="connsiteY294" fmla="*/ 1046537 h 5643471"/>
              <a:gd name="connsiteX295" fmla="*/ 542475 w 4642135"/>
              <a:gd name="connsiteY295" fmla="*/ 609759 h 5643471"/>
              <a:gd name="connsiteX296" fmla="*/ 466796 w 4642135"/>
              <a:gd name="connsiteY296" fmla="*/ 687601 h 5643471"/>
              <a:gd name="connsiteX297" fmla="*/ 198675 w 4642135"/>
              <a:gd name="connsiteY297" fmla="*/ 1143838 h 5643471"/>
              <a:gd name="connsiteX298" fmla="*/ 172728 w 4642135"/>
              <a:gd name="connsiteY298" fmla="*/ 1176274 h 5643471"/>
              <a:gd name="connsiteX299" fmla="*/ 270029 w 4642135"/>
              <a:gd name="connsiteY299" fmla="*/ 880042 h 5643471"/>
              <a:gd name="connsiteX300" fmla="*/ 449498 w 4642135"/>
              <a:gd name="connsiteY300" fmla="*/ 629219 h 5643471"/>
              <a:gd name="connsiteX301" fmla="*/ 200836 w 4642135"/>
              <a:gd name="connsiteY301" fmla="*/ 849770 h 5643471"/>
              <a:gd name="connsiteX302" fmla="*/ 14881 w 4642135"/>
              <a:gd name="connsiteY302" fmla="*/ 1128704 h 5643471"/>
              <a:gd name="connsiteX303" fmla="*/ 6232 w 4642135"/>
              <a:gd name="connsiteY303" fmla="*/ 1046537 h 5643471"/>
              <a:gd name="connsiteX304" fmla="*/ 32179 w 4642135"/>
              <a:gd name="connsiteY304" fmla="*/ 973020 h 5643471"/>
              <a:gd name="connsiteX305" fmla="*/ 512203 w 4642135"/>
              <a:gd name="connsiteY305" fmla="*/ 501646 h 5643471"/>
              <a:gd name="connsiteX306" fmla="*/ 594369 w 4642135"/>
              <a:gd name="connsiteY306" fmla="*/ 467050 h 5643471"/>
              <a:gd name="connsiteX307" fmla="*/ 168403 w 4642135"/>
              <a:gd name="connsiteY307" fmla="*/ 557865 h 5643471"/>
              <a:gd name="connsiteX308" fmla="*/ 272192 w 4642135"/>
              <a:gd name="connsiteY308" fmla="*/ 488672 h 5643471"/>
              <a:gd name="connsiteX309" fmla="*/ 391116 w 4642135"/>
              <a:gd name="connsiteY309" fmla="*/ 412992 h 5643471"/>
              <a:gd name="connsiteX310" fmla="*/ 525176 w 4642135"/>
              <a:gd name="connsiteY310" fmla="*/ 378396 h 5643471"/>
              <a:gd name="connsiteX311" fmla="*/ 661401 w 4642135"/>
              <a:gd name="connsiteY311" fmla="*/ 363261 h 5643471"/>
              <a:gd name="connsiteX312" fmla="*/ 434361 w 4642135"/>
              <a:gd name="connsiteY312" fmla="*/ 324340 h 5643471"/>
              <a:gd name="connsiteX313" fmla="*/ 507878 w 4642135"/>
              <a:gd name="connsiteY313" fmla="*/ 313527 h 5643471"/>
              <a:gd name="connsiteX314" fmla="*/ 507878 w 4642135"/>
              <a:gd name="connsiteY314" fmla="*/ 309203 h 5643471"/>
              <a:gd name="connsiteX315" fmla="*/ 417063 w 4642135"/>
              <a:gd name="connsiteY315" fmla="*/ 309203 h 5643471"/>
              <a:gd name="connsiteX316" fmla="*/ 881952 w 4642135"/>
              <a:gd name="connsiteY316" fmla="*/ 276770 h 5643471"/>
              <a:gd name="connsiteX317" fmla="*/ 1067907 w 4642135"/>
              <a:gd name="connsiteY317" fmla="*/ 298393 h 5643471"/>
              <a:gd name="connsiteX318" fmla="*/ 1223590 w 4642135"/>
              <a:gd name="connsiteY318" fmla="*/ 371910 h 5643471"/>
              <a:gd name="connsiteX319" fmla="*/ 1258187 w 4642135"/>
              <a:gd name="connsiteY319" fmla="*/ 367585 h 5643471"/>
              <a:gd name="connsiteX320" fmla="*/ 1640907 w 4642135"/>
              <a:gd name="connsiteY320" fmla="*/ 30271 h 5643471"/>
              <a:gd name="connsiteX321" fmla="*/ 1716587 w 4642135"/>
              <a:gd name="connsiteY321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88326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88326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91848 w 4642135"/>
              <a:gd name="connsiteY0" fmla="*/ 156548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3165036 w 4642135"/>
              <a:gd name="connsiteY5" fmla="*/ 1460611 h 5643471"/>
              <a:gd name="connsiteX6" fmla="*/ 3148009 w 4642135"/>
              <a:gd name="connsiteY6" fmla="*/ 1468179 h 5643471"/>
              <a:gd name="connsiteX7" fmla="*/ 2860426 w 4642135"/>
              <a:gd name="connsiteY7" fmla="*/ 1591429 h 5643471"/>
              <a:gd name="connsiteX8" fmla="*/ 2899347 w 4642135"/>
              <a:gd name="connsiteY8" fmla="*/ 1589266 h 5643471"/>
              <a:gd name="connsiteX9" fmla="*/ 3115574 w 4642135"/>
              <a:gd name="connsiteY9" fmla="*/ 1498450 h 5643471"/>
              <a:gd name="connsiteX10" fmla="*/ 3186930 w 4642135"/>
              <a:gd name="connsiteY10" fmla="*/ 1466017 h 5643471"/>
              <a:gd name="connsiteX11" fmla="*/ 3165036 w 4642135"/>
              <a:gd name="connsiteY11" fmla="*/ 1460611 h 5643471"/>
              <a:gd name="connsiteX12" fmla="*/ 2717716 w 4642135"/>
              <a:gd name="connsiteY12" fmla="*/ 1269250 h 5643471"/>
              <a:gd name="connsiteX13" fmla="*/ 2419323 w 4642135"/>
              <a:gd name="connsiteY13" fmla="*/ 1353579 h 5643471"/>
              <a:gd name="connsiteX14" fmla="*/ 2395539 w 4642135"/>
              <a:gd name="connsiteY14" fmla="*/ 1433582 h 5643471"/>
              <a:gd name="connsiteX15" fmla="*/ 2423648 w 4642135"/>
              <a:gd name="connsiteY15" fmla="*/ 1440070 h 5643471"/>
              <a:gd name="connsiteX16" fmla="*/ 2739339 w 4642135"/>
              <a:gd name="connsiteY16" fmla="*/ 1269250 h 5643471"/>
              <a:gd name="connsiteX17" fmla="*/ 2717716 w 4642135"/>
              <a:gd name="connsiteY17" fmla="*/ 1269250 h 5643471"/>
              <a:gd name="connsiteX18" fmla="*/ 1617123 w 4642135"/>
              <a:gd name="connsiteY18" fmla="*/ 1124379 h 5643471"/>
              <a:gd name="connsiteX19" fmla="*/ 1727398 w 4642135"/>
              <a:gd name="connsiteY19" fmla="*/ 1366553 h 5643471"/>
              <a:gd name="connsiteX20" fmla="*/ 1591176 w 4642135"/>
              <a:gd name="connsiteY20" fmla="*/ 1202221 h 5643471"/>
              <a:gd name="connsiteX21" fmla="*/ 1790104 w 4642135"/>
              <a:gd name="connsiteY21" fmla="*/ 1569806 h 5643471"/>
              <a:gd name="connsiteX22" fmla="*/ 2466893 w 4642135"/>
              <a:gd name="connsiteY22" fmla="*/ 2756890 h 5643471"/>
              <a:gd name="connsiteX23" fmla="*/ 2985838 w 4642135"/>
              <a:gd name="connsiteY23" fmla="*/ 3935327 h 5643471"/>
              <a:gd name="connsiteX24" fmla="*/ 2994487 w 4642135"/>
              <a:gd name="connsiteY24" fmla="*/ 3943976 h 5643471"/>
              <a:gd name="connsiteX25" fmla="*/ 2998811 w 4642135"/>
              <a:gd name="connsiteY25" fmla="*/ 3928839 h 5643471"/>
              <a:gd name="connsiteX26" fmla="*/ 3189091 w 4642135"/>
              <a:gd name="connsiteY26" fmla="*/ 2752566 h 5643471"/>
              <a:gd name="connsiteX27" fmla="*/ 3282069 w 4642135"/>
              <a:gd name="connsiteY27" fmla="*/ 2123347 h 5643471"/>
              <a:gd name="connsiteX28" fmla="*/ 3295043 w 4642135"/>
              <a:gd name="connsiteY28" fmla="*/ 2045505 h 5643471"/>
              <a:gd name="connsiteX29" fmla="*/ 3266932 w 4642135"/>
              <a:gd name="connsiteY29" fmla="*/ 2071452 h 5643471"/>
              <a:gd name="connsiteX30" fmla="*/ 3301529 w 4642135"/>
              <a:gd name="connsiteY30" fmla="*/ 1881173 h 5643471"/>
              <a:gd name="connsiteX31" fmla="*/ 3212877 w 4642135"/>
              <a:gd name="connsiteY31" fmla="*/ 2151455 h 5643471"/>
              <a:gd name="connsiteX32" fmla="*/ 3182605 w 4642135"/>
              <a:gd name="connsiteY32" fmla="*/ 2101724 h 5643471"/>
              <a:gd name="connsiteX33" fmla="*/ 3154494 w 4642135"/>
              <a:gd name="connsiteY33" fmla="*/ 2231460 h 5643471"/>
              <a:gd name="connsiteX34" fmla="*/ 3128547 w 4642135"/>
              <a:gd name="connsiteY34" fmla="*/ 2170917 h 5643471"/>
              <a:gd name="connsiteX35" fmla="*/ 3115574 w 4642135"/>
              <a:gd name="connsiteY35" fmla="*/ 2151455 h 5643471"/>
              <a:gd name="connsiteX36" fmla="*/ 3102600 w 4642135"/>
              <a:gd name="connsiteY36" fmla="*/ 2173078 h 5643471"/>
              <a:gd name="connsiteX37" fmla="*/ 3059355 w 4642135"/>
              <a:gd name="connsiteY37" fmla="*/ 2341735 h 5643471"/>
              <a:gd name="connsiteX38" fmla="*/ 2998811 w 4642135"/>
              <a:gd name="connsiteY38" fmla="*/ 2261732 h 5643471"/>
              <a:gd name="connsiteX39" fmla="*/ 2983676 w 4642135"/>
              <a:gd name="connsiteY39" fmla="*/ 2436875 h 5643471"/>
              <a:gd name="connsiteX40" fmla="*/ 2975027 w 4642135"/>
              <a:gd name="connsiteY40" fmla="*/ 2460661 h 5643471"/>
              <a:gd name="connsiteX41" fmla="*/ 2955566 w 4642135"/>
              <a:gd name="connsiteY41" fmla="*/ 2439038 h 5643471"/>
              <a:gd name="connsiteX42" fmla="*/ 2933943 w 4642135"/>
              <a:gd name="connsiteY42" fmla="*/ 2367682 h 5643471"/>
              <a:gd name="connsiteX43" fmla="*/ 2918808 w 4642135"/>
              <a:gd name="connsiteY43" fmla="*/ 2287679 h 5643471"/>
              <a:gd name="connsiteX44" fmla="*/ 2871238 w 4642135"/>
              <a:gd name="connsiteY44" fmla="*/ 2633642 h 5643471"/>
              <a:gd name="connsiteX45" fmla="*/ 2840967 w 4642135"/>
              <a:gd name="connsiteY45" fmla="*/ 2590397 h 5643471"/>
              <a:gd name="connsiteX46" fmla="*/ 2840967 w 4642135"/>
              <a:gd name="connsiteY46" fmla="*/ 2423901 h 5643471"/>
              <a:gd name="connsiteX47" fmla="*/ 2851777 w 4642135"/>
              <a:gd name="connsiteY47" fmla="*/ 2333086 h 5643471"/>
              <a:gd name="connsiteX48" fmla="*/ 2752313 w 4642135"/>
              <a:gd name="connsiteY48" fmla="*/ 2486608 h 5643471"/>
              <a:gd name="connsiteX49" fmla="*/ 2782584 w 4642135"/>
              <a:gd name="connsiteY49" fmla="*/ 2283355 h 5643471"/>
              <a:gd name="connsiteX50" fmla="*/ 2698257 w 4642135"/>
              <a:gd name="connsiteY50" fmla="*/ 2365521 h 5643471"/>
              <a:gd name="connsiteX51" fmla="*/ 2990162 w 4642135"/>
              <a:gd name="connsiteY51" fmla="*/ 1790358 h 5643471"/>
              <a:gd name="connsiteX52" fmla="*/ 2912320 w 4642135"/>
              <a:gd name="connsiteY52" fmla="*/ 1840089 h 5643471"/>
              <a:gd name="connsiteX53" fmla="*/ 2819344 w 4642135"/>
              <a:gd name="connsiteY53" fmla="*/ 1891983 h 5643471"/>
              <a:gd name="connsiteX54" fmla="*/ 2758800 w 4642135"/>
              <a:gd name="connsiteY54" fmla="*/ 1941716 h 5643471"/>
              <a:gd name="connsiteX55" fmla="*/ 2830154 w 4642135"/>
              <a:gd name="connsiteY55" fmla="*/ 1788194 h 5643471"/>
              <a:gd name="connsiteX56" fmla="*/ 2795558 w 4642135"/>
              <a:gd name="connsiteY56" fmla="*/ 1818466 h 5643471"/>
              <a:gd name="connsiteX57" fmla="*/ 2570682 w 4642135"/>
              <a:gd name="connsiteY57" fmla="*/ 2086587 h 5643471"/>
              <a:gd name="connsiteX58" fmla="*/ 2549059 w 4642135"/>
              <a:gd name="connsiteY58" fmla="*/ 2101724 h 5643471"/>
              <a:gd name="connsiteX59" fmla="*/ 2540410 w 4642135"/>
              <a:gd name="connsiteY59" fmla="*/ 2075777 h 5643471"/>
              <a:gd name="connsiteX60" fmla="*/ 2557708 w 4642135"/>
              <a:gd name="connsiteY60" fmla="*/ 1963339 h 5643471"/>
              <a:gd name="connsiteX61" fmla="*/ 2469057 w 4642135"/>
              <a:gd name="connsiteY61" fmla="*/ 2086587 h 5643471"/>
              <a:gd name="connsiteX62" fmla="*/ 2447434 w 4642135"/>
              <a:gd name="connsiteY62" fmla="*/ 2106049 h 5643471"/>
              <a:gd name="connsiteX63" fmla="*/ 2438785 w 4642135"/>
              <a:gd name="connsiteY63" fmla="*/ 2073614 h 5643471"/>
              <a:gd name="connsiteX64" fmla="*/ 2449595 w 4642135"/>
              <a:gd name="connsiteY64" fmla="*/ 1969825 h 5643471"/>
              <a:gd name="connsiteX65" fmla="*/ 2471218 w 4642135"/>
              <a:gd name="connsiteY65" fmla="*/ 1876848 h 5643471"/>
              <a:gd name="connsiteX66" fmla="*/ 2830154 w 4642135"/>
              <a:gd name="connsiteY66" fmla="*/ 1602239 h 5643471"/>
              <a:gd name="connsiteX67" fmla="*/ 2858265 w 4642135"/>
              <a:gd name="connsiteY67" fmla="*/ 1587104 h 5643471"/>
              <a:gd name="connsiteX68" fmla="*/ 2851777 w 4642135"/>
              <a:gd name="connsiteY68" fmla="*/ 1589266 h 5643471"/>
              <a:gd name="connsiteX69" fmla="*/ 2849616 w 4642135"/>
              <a:gd name="connsiteY69" fmla="*/ 1587104 h 5643471"/>
              <a:gd name="connsiteX70" fmla="*/ 2869075 w 4642135"/>
              <a:gd name="connsiteY70" fmla="*/ 1567643 h 5643471"/>
              <a:gd name="connsiteX71" fmla="*/ 3039895 w 4642135"/>
              <a:gd name="connsiteY71" fmla="*/ 1437907 h 5643471"/>
              <a:gd name="connsiteX72" fmla="*/ 2676634 w 4642135"/>
              <a:gd name="connsiteY72" fmla="*/ 1584941 h 5643471"/>
              <a:gd name="connsiteX73" fmla="*/ 2920969 w 4642135"/>
              <a:gd name="connsiteY73" fmla="*/ 1418448 h 5643471"/>
              <a:gd name="connsiteX74" fmla="*/ 2631226 w 4642135"/>
              <a:gd name="connsiteY74" fmla="*/ 1507099 h 5643471"/>
              <a:gd name="connsiteX75" fmla="*/ 2726365 w 4642135"/>
              <a:gd name="connsiteY75" fmla="*/ 1424933 h 5643471"/>
              <a:gd name="connsiteX76" fmla="*/ 2510139 w 4642135"/>
              <a:gd name="connsiteY76" fmla="*/ 1511424 h 5643471"/>
              <a:gd name="connsiteX77" fmla="*/ 2856101 w 4642135"/>
              <a:gd name="connsiteY77" fmla="*/ 1286548 h 5643471"/>
              <a:gd name="connsiteX78" fmla="*/ 2797721 w 4642135"/>
              <a:gd name="connsiteY78" fmla="*/ 1301685 h 5643471"/>
              <a:gd name="connsiteX79" fmla="*/ 2475542 w 4642135"/>
              <a:gd name="connsiteY79" fmla="*/ 1463854 h 5643471"/>
              <a:gd name="connsiteX80" fmla="*/ 2440946 w 4642135"/>
              <a:gd name="connsiteY80" fmla="*/ 1543859 h 5643471"/>
              <a:gd name="connsiteX81" fmla="*/ 2440946 w 4642135"/>
              <a:gd name="connsiteY81" fmla="*/ 1558994 h 5643471"/>
              <a:gd name="connsiteX82" fmla="*/ 2404189 w 4642135"/>
              <a:gd name="connsiteY82" fmla="*/ 1535210 h 5643471"/>
              <a:gd name="connsiteX83" fmla="*/ 2358780 w 4642135"/>
              <a:gd name="connsiteY83" fmla="*/ 1528722 h 5643471"/>
              <a:gd name="connsiteX84" fmla="*/ 2365268 w 4642135"/>
              <a:gd name="connsiteY84" fmla="*/ 1567643 h 5643471"/>
              <a:gd name="connsiteX85" fmla="*/ 2447434 w 4642135"/>
              <a:gd name="connsiteY85" fmla="*/ 1727651 h 5643471"/>
              <a:gd name="connsiteX86" fmla="*/ 2291751 w 4642135"/>
              <a:gd name="connsiteY86" fmla="*/ 1563318 h 5643471"/>
              <a:gd name="connsiteX87" fmla="*/ 2302561 w 4642135"/>
              <a:gd name="connsiteY87" fmla="*/ 1597915 h 5643471"/>
              <a:gd name="connsiteX88" fmla="*/ 2378241 w 4642135"/>
              <a:gd name="connsiteY88" fmla="*/ 1811980 h 5643471"/>
              <a:gd name="connsiteX89" fmla="*/ 2380402 w 4642135"/>
              <a:gd name="connsiteY89" fmla="*/ 1926579 h 5643471"/>
              <a:gd name="connsiteX90" fmla="*/ 2369592 w 4642135"/>
              <a:gd name="connsiteY90" fmla="*/ 1928743 h 5643471"/>
              <a:gd name="connsiteX91" fmla="*/ 2172825 w 4642135"/>
              <a:gd name="connsiteY91" fmla="*/ 1466017 h 5643471"/>
              <a:gd name="connsiteX92" fmla="*/ 2183637 w 4642135"/>
              <a:gd name="connsiteY92" fmla="*/ 1515748 h 5643471"/>
              <a:gd name="connsiteX93" fmla="*/ 2211746 w 4642135"/>
              <a:gd name="connsiteY93" fmla="*/ 1699542 h 5643471"/>
              <a:gd name="connsiteX94" fmla="*/ 2198772 w 4642135"/>
              <a:gd name="connsiteY94" fmla="*/ 1749273 h 5643471"/>
              <a:gd name="connsiteX95" fmla="*/ 2170664 w 4642135"/>
              <a:gd name="connsiteY95" fmla="*/ 1706028 h 5643471"/>
              <a:gd name="connsiteX96" fmla="*/ 2090659 w 4642135"/>
              <a:gd name="connsiteY96" fmla="*/ 1526561 h 5643471"/>
              <a:gd name="connsiteX97" fmla="*/ 2056062 w 4642135"/>
              <a:gd name="connsiteY97" fmla="*/ 1626025 h 5643471"/>
              <a:gd name="connsiteX98" fmla="*/ 1930651 w 4642135"/>
              <a:gd name="connsiteY98" fmla="*/ 1420609 h 5643471"/>
              <a:gd name="connsiteX99" fmla="*/ 1930651 w 4642135"/>
              <a:gd name="connsiteY99" fmla="*/ 1524398 h 5643471"/>
              <a:gd name="connsiteX100" fmla="*/ 1922002 w 4642135"/>
              <a:gd name="connsiteY100" fmla="*/ 1537371 h 5643471"/>
              <a:gd name="connsiteX101" fmla="*/ 1911191 w 4642135"/>
              <a:gd name="connsiteY101" fmla="*/ 1530885 h 5643471"/>
              <a:gd name="connsiteX102" fmla="*/ 1893893 w 4642135"/>
              <a:gd name="connsiteY102" fmla="*/ 1502775 h 5643471"/>
              <a:gd name="connsiteX103" fmla="*/ 1829025 w 4642135"/>
              <a:gd name="connsiteY103" fmla="*/ 1377363 h 5643471"/>
              <a:gd name="connsiteX104" fmla="*/ 1826862 w 4642135"/>
              <a:gd name="connsiteY104" fmla="*/ 1435746 h 5643471"/>
              <a:gd name="connsiteX105" fmla="*/ 1617123 w 4642135"/>
              <a:gd name="connsiteY105" fmla="*/ 1124379 h 5643471"/>
              <a:gd name="connsiteX106" fmla="*/ 2123094 w 4642135"/>
              <a:gd name="connsiteY106" fmla="*/ 925450 h 5643471"/>
              <a:gd name="connsiteX107" fmla="*/ 2250666 w 4642135"/>
              <a:gd name="connsiteY107" fmla="*/ 1068160 h 5643471"/>
              <a:gd name="connsiteX108" fmla="*/ 1971735 w 4642135"/>
              <a:gd name="connsiteY108" fmla="*/ 968696 h 5643471"/>
              <a:gd name="connsiteX109" fmla="*/ 1978221 w 4642135"/>
              <a:gd name="connsiteY109" fmla="*/ 977345 h 5643471"/>
              <a:gd name="connsiteX110" fmla="*/ 2324183 w 4642135"/>
              <a:gd name="connsiteY110" fmla="*/ 1323308 h 5643471"/>
              <a:gd name="connsiteX111" fmla="*/ 2356619 w 4642135"/>
              <a:gd name="connsiteY111" fmla="*/ 1325469 h 5643471"/>
              <a:gd name="connsiteX112" fmla="*/ 2626901 w 4642135"/>
              <a:gd name="connsiteY112" fmla="*/ 1206545 h 5643471"/>
              <a:gd name="connsiteX113" fmla="*/ 2637713 w 4642135"/>
              <a:gd name="connsiteY113" fmla="*/ 1197896 h 5643471"/>
              <a:gd name="connsiteX114" fmla="*/ 2661497 w 4642135"/>
              <a:gd name="connsiteY114" fmla="*/ 1200057 h 5643471"/>
              <a:gd name="connsiteX115" fmla="*/ 2901510 w 4642135"/>
              <a:gd name="connsiteY115" fmla="*/ 1197896 h 5643471"/>
              <a:gd name="connsiteX116" fmla="*/ 2988001 w 4642135"/>
              <a:gd name="connsiteY116" fmla="*/ 1195733 h 5643471"/>
              <a:gd name="connsiteX117" fmla="*/ 2629064 w 4642135"/>
              <a:gd name="connsiteY117" fmla="*/ 1120055 h 5643471"/>
              <a:gd name="connsiteX118" fmla="*/ 2635550 w 4642135"/>
              <a:gd name="connsiteY118" fmla="*/ 1158975 h 5643471"/>
              <a:gd name="connsiteX119" fmla="*/ 2635550 w 4642135"/>
              <a:gd name="connsiteY119" fmla="*/ 1195733 h 5643471"/>
              <a:gd name="connsiteX120" fmla="*/ 2447434 w 4642135"/>
              <a:gd name="connsiteY120" fmla="*/ 1031400 h 5643471"/>
              <a:gd name="connsiteX121" fmla="*/ 2514463 w 4642135"/>
              <a:gd name="connsiteY121" fmla="*/ 1197896 h 5643471"/>
              <a:gd name="connsiteX122" fmla="*/ 2123094 w 4642135"/>
              <a:gd name="connsiteY122" fmla="*/ 925450 h 5643471"/>
              <a:gd name="connsiteX123" fmla="*/ 1716587 w 4642135"/>
              <a:gd name="connsiteY123" fmla="*/ 0 h 5643471"/>
              <a:gd name="connsiteX124" fmla="*/ 1569553 w 4642135"/>
              <a:gd name="connsiteY124" fmla="*/ 190279 h 5643471"/>
              <a:gd name="connsiteX125" fmla="*/ 1595500 w 4642135"/>
              <a:gd name="connsiteY125" fmla="*/ 170818 h 5643471"/>
              <a:gd name="connsiteX126" fmla="*/ 1887405 w 4642135"/>
              <a:gd name="connsiteY126" fmla="*/ 38921 h 5643471"/>
              <a:gd name="connsiteX127" fmla="*/ 2071199 w 4642135"/>
              <a:gd name="connsiteY127" fmla="*/ 8649 h 5643471"/>
              <a:gd name="connsiteX128" fmla="*/ 1694965 w 4642135"/>
              <a:gd name="connsiteY128" fmla="*/ 224876 h 5643471"/>
              <a:gd name="connsiteX129" fmla="*/ 1798754 w 4642135"/>
              <a:gd name="connsiteY129" fmla="*/ 188116 h 5643471"/>
              <a:gd name="connsiteX130" fmla="*/ 2315534 w 4642135"/>
              <a:gd name="connsiteY130" fmla="*/ 155683 h 5643471"/>
              <a:gd name="connsiteX131" fmla="*/ 2577170 w 4642135"/>
              <a:gd name="connsiteY131" fmla="*/ 250823 h 5643471"/>
              <a:gd name="connsiteX132" fmla="*/ 2644199 w 4642135"/>
              <a:gd name="connsiteY132" fmla="*/ 315691 h 5643471"/>
              <a:gd name="connsiteX133" fmla="*/ 2334996 w 4642135"/>
              <a:gd name="connsiteY133" fmla="*/ 242174 h 5643471"/>
              <a:gd name="connsiteX134" fmla="*/ 2019305 w 4642135"/>
              <a:gd name="connsiteY134" fmla="*/ 240010 h 5643471"/>
              <a:gd name="connsiteX135" fmla="*/ 2304724 w 4642135"/>
              <a:gd name="connsiteY135" fmla="*/ 313527 h 5643471"/>
              <a:gd name="connsiteX136" fmla="*/ 2564196 w 4642135"/>
              <a:gd name="connsiteY136" fmla="*/ 454076 h 5643471"/>
              <a:gd name="connsiteX137" fmla="*/ 1861458 w 4642135"/>
              <a:gd name="connsiteY137" fmla="*/ 287580 h 5643471"/>
              <a:gd name="connsiteX138" fmla="*/ 2337157 w 4642135"/>
              <a:gd name="connsiteY138" fmla="*/ 471374 h 5643471"/>
              <a:gd name="connsiteX139" fmla="*/ 2062550 w 4642135"/>
              <a:gd name="connsiteY139" fmla="*/ 423804 h 5643471"/>
              <a:gd name="connsiteX140" fmla="*/ 2060387 w 4642135"/>
              <a:gd name="connsiteY140" fmla="*/ 428129 h 5643471"/>
              <a:gd name="connsiteX141" fmla="*/ 2196611 w 4642135"/>
              <a:gd name="connsiteY141" fmla="*/ 490833 h 5643471"/>
              <a:gd name="connsiteX142" fmla="*/ 1854973 w 4642135"/>
              <a:gd name="connsiteY142" fmla="*/ 469211 h 5643471"/>
              <a:gd name="connsiteX143" fmla="*/ 2177149 w 4642135"/>
              <a:gd name="connsiteY143" fmla="*/ 594622 h 5643471"/>
              <a:gd name="connsiteX144" fmla="*/ 1779292 w 4642135"/>
              <a:gd name="connsiteY144" fmla="*/ 538403 h 5643471"/>
              <a:gd name="connsiteX145" fmla="*/ 1982545 w 4642135"/>
              <a:gd name="connsiteY145" fmla="*/ 657329 h 5643471"/>
              <a:gd name="connsiteX146" fmla="*/ 1595500 w 4642135"/>
              <a:gd name="connsiteY146" fmla="*/ 581649 h 5643471"/>
              <a:gd name="connsiteX147" fmla="*/ 1630097 w 4642135"/>
              <a:gd name="connsiteY147" fmla="*/ 605435 h 5643471"/>
              <a:gd name="connsiteX148" fmla="*/ 1965247 w 4642135"/>
              <a:gd name="connsiteY148" fmla="*/ 670303 h 5643471"/>
              <a:gd name="connsiteX149" fmla="*/ 2129579 w 4642135"/>
              <a:gd name="connsiteY149" fmla="*/ 683276 h 5643471"/>
              <a:gd name="connsiteX150" fmla="*/ 2458244 w 4642135"/>
              <a:gd name="connsiteY150" fmla="*/ 838960 h 5643471"/>
              <a:gd name="connsiteX151" fmla="*/ 2568521 w 4642135"/>
              <a:gd name="connsiteY151" fmla="*/ 1014102 h 5643471"/>
              <a:gd name="connsiteX152" fmla="*/ 2607442 w 4642135"/>
              <a:gd name="connsiteY152" fmla="*/ 1096268 h 5643471"/>
              <a:gd name="connsiteX153" fmla="*/ 2637713 w 4642135"/>
              <a:gd name="connsiteY153" fmla="*/ 1109242 h 5643471"/>
              <a:gd name="connsiteX154" fmla="*/ 2799882 w 4642135"/>
              <a:gd name="connsiteY154" fmla="*/ 1102756 h 5643471"/>
              <a:gd name="connsiteX155" fmla="*/ 3029083 w 4642135"/>
              <a:gd name="connsiteY155" fmla="*/ 1128704 h 5643471"/>
              <a:gd name="connsiteX156" fmla="*/ 3052869 w 4642135"/>
              <a:gd name="connsiteY156" fmla="*/ 1135189 h 5643471"/>
              <a:gd name="connsiteX157" fmla="*/ 3057193 w 4642135"/>
              <a:gd name="connsiteY157" fmla="*/ 1133028 h 5643471"/>
              <a:gd name="connsiteX158" fmla="*/ 2933943 w 4642135"/>
              <a:gd name="connsiteY158" fmla="*/ 1046537 h 5643471"/>
              <a:gd name="connsiteX159" fmla="*/ 3346937 w 4642135"/>
              <a:gd name="connsiteY159" fmla="*/ 1184923 h 5643471"/>
              <a:gd name="connsiteX160" fmla="*/ 3519919 w 4642135"/>
              <a:gd name="connsiteY160" fmla="*/ 1349255 h 5643471"/>
              <a:gd name="connsiteX161" fmla="*/ 3545866 w 4642135"/>
              <a:gd name="connsiteY161" fmla="*/ 1355741 h 5643471"/>
              <a:gd name="connsiteX162" fmla="*/ 3963183 w 4642135"/>
              <a:gd name="connsiteY162" fmla="*/ 1264925 h 5643471"/>
              <a:gd name="connsiteX163" fmla="*/ 4058322 w 4642135"/>
              <a:gd name="connsiteY163" fmla="*/ 1271413 h 5643471"/>
              <a:gd name="connsiteX164" fmla="*/ 3926425 w 4642135"/>
              <a:gd name="connsiteY164" fmla="*/ 1323308 h 5643471"/>
              <a:gd name="connsiteX165" fmla="*/ 3928586 w 4642135"/>
              <a:gd name="connsiteY165" fmla="*/ 1329793 h 5643471"/>
              <a:gd name="connsiteX166" fmla="*/ 3971832 w 4642135"/>
              <a:gd name="connsiteY166" fmla="*/ 1325469 h 5643471"/>
              <a:gd name="connsiteX167" fmla="*/ 4194547 w 4642135"/>
              <a:gd name="connsiteY167" fmla="*/ 1351416 h 5643471"/>
              <a:gd name="connsiteX168" fmla="*/ 4309146 w 4642135"/>
              <a:gd name="connsiteY168" fmla="*/ 1377363 h 5643471"/>
              <a:gd name="connsiteX169" fmla="*/ 4367528 w 4642135"/>
              <a:gd name="connsiteY169" fmla="*/ 1472503 h 5643471"/>
              <a:gd name="connsiteX170" fmla="*/ 4408610 w 4642135"/>
              <a:gd name="connsiteY170" fmla="*/ 1528722 h 5643471"/>
              <a:gd name="connsiteX171" fmla="*/ 4601053 w 4642135"/>
              <a:gd name="connsiteY171" fmla="*/ 1695218 h 5643471"/>
              <a:gd name="connsiteX172" fmla="*/ 4639974 w 4642135"/>
              <a:gd name="connsiteY172" fmla="*/ 1766572 h 5643471"/>
              <a:gd name="connsiteX173" fmla="*/ 4642135 w 4642135"/>
              <a:gd name="connsiteY173" fmla="*/ 1773059 h 5643471"/>
              <a:gd name="connsiteX174" fmla="*/ 4627000 w 4642135"/>
              <a:gd name="connsiteY174" fmla="*/ 1801168 h 5643471"/>
              <a:gd name="connsiteX175" fmla="*/ 4605378 w 4642135"/>
              <a:gd name="connsiteY175" fmla="*/ 1773059 h 5643471"/>
              <a:gd name="connsiteX176" fmla="*/ 4393475 w 4642135"/>
              <a:gd name="connsiteY176" fmla="*/ 1617376 h 5643471"/>
              <a:gd name="connsiteX177" fmla="*/ 4363204 w 4642135"/>
              <a:gd name="connsiteY177" fmla="*/ 1615213 h 5643471"/>
              <a:gd name="connsiteX178" fmla="*/ 4363204 w 4642135"/>
              <a:gd name="connsiteY178" fmla="*/ 1658458 h 5643471"/>
              <a:gd name="connsiteX179" fmla="*/ 4389151 w 4642135"/>
              <a:gd name="connsiteY179" fmla="*/ 1686569 h 5643471"/>
              <a:gd name="connsiteX180" fmla="*/ 4490776 w 4642135"/>
              <a:gd name="connsiteY180" fmla="*/ 1818466 h 5643471"/>
              <a:gd name="connsiteX181" fmla="*/ 4510238 w 4642135"/>
              <a:gd name="connsiteY181" fmla="*/ 1885497 h 5643471"/>
              <a:gd name="connsiteX182" fmla="*/ 4108056 w 4642135"/>
              <a:gd name="connsiteY182" fmla="*/ 1543859 h 5643471"/>
              <a:gd name="connsiteX183" fmla="*/ 4337256 w 4642135"/>
              <a:gd name="connsiteY183" fmla="*/ 1801168 h 5643471"/>
              <a:gd name="connsiteX184" fmla="*/ 4330768 w 4642135"/>
              <a:gd name="connsiteY184" fmla="*/ 1807656 h 5643471"/>
              <a:gd name="connsiteX185" fmla="*/ 4138328 w 4642135"/>
              <a:gd name="connsiteY185" fmla="*/ 1669271 h 5643471"/>
              <a:gd name="connsiteX186" fmla="*/ 4216169 w 4642135"/>
              <a:gd name="connsiteY186" fmla="*/ 1783870 h 5643471"/>
              <a:gd name="connsiteX187" fmla="*/ 4021565 w 4642135"/>
              <a:gd name="connsiteY187" fmla="*/ 1671432 h 5643471"/>
              <a:gd name="connsiteX188" fmla="*/ 4151301 w 4642135"/>
              <a:gd name="connsiteY188" fmla="*/ 1850901 h 5643471"/>
              <a:gd name="connsiteX189" fmla="*/ 3868043 w 4642135"/>
              <a:gd name="connsiteY189" fmla="*/ 1658458 h 5643471"/>
              <a:gd name="connsiteX190" fmla="*/ 3982644 w 4642135"/>
              <a:gd name="connsiteY190" fmla="*/ 1816305 h 5643471"/>
              <a:gd name="connsiteX191" fmla="*/ 3712360 w 4642135"/>
              <a:gd name="connsiteY191" fmla="*/ 1632511 h 5643471"/>
              <a:gd name="connsiteX192" fmla="*/ 3721009 w 4642135"/>
              <a:gd name="connsiteY192" fmla="*/ 1656297 h 5643471"/>
              <a:gd name="connsiteX193" fmla="*/ 3978320 w 4642135"/>
              <a:gd name="connsiteY193" fmla="*/ 1829278 h 5643471"/>
              <a:gd name="connsiteX194" fmla="*/ 4211845 w 4642135"/>
              <a:gd name="connsiteY194" fmla="*/ 2036856 h 5643471"/>
              <a:gd name="connsiteX195" fmla="*/ 4226979 w 4642135"/>
              <a:gd name="connsiteY195" fmla="*/ 2356872 h 5643471"/>
              <a:gd name="connsiteX196" fmla="*/ 4203196 w 4642135"/>
              <a:gd name="connsiteY196" fmla="*/ 2393629 h 5643471"/>
              <a:gd name="connsiteX197" fmla="*/ 4185898 w 4642135"/>
              <a:gd name="connsiteY197" fmla="*/ 2359033 h 5643471"/>
              <a:gd name="connsiteX198" fmla="*/ 4142652 w 4642135"/>
              <a:gd name="connsiteY198" fmla="*/ 2233621 h 5643471"/>
              <a:gd name="connsiteX199" fmla="*/ 4101568 w 4642135"/>
              <a:gd name="connsiteY199" fmla="*/ 2365521 h 5643471"/>
              <a:gd name="connsiteX200" fmla="*/ 3932911 w 4642135"/>
              <a:gd name="connsiteY200" fmla="*/ 2019558 h 5643471"/>
              <a:gd name="connsiteX201" fmla="*/ 3961022 w 4642135"/>
              <a:gd name="connsiteY201" fmla="*/ 2181727 h 5643471"/>
              <a:gd name="connsiteX202" fmla="*/ 3792365 w 4642135"/>
              <a:gd name="connsiteY202" fmla="*/ 2021719 h 5643471"/>
              <a:gd name="connsiteX203" fmla="*/ 3883180 w 4642135"/>
              <a:gd name="connsiteY203" fmla="*/ 2304977 h 5643471"/>
              <a:gd name="connsiteX204" fmla="*/ 3876692 w 4642135"/>
              <a:gd name="connsiteY204" fmla="*/ 2607695 h 5643471"/>
              <a:gd name="connsiteX205" fmla="*/ 3826961 w 4642135"/>
              <a:gd name="connsiteY205" fmla="*/ 2495257 h 5643471"/>
              <a:gd name="connsiteX206" fmla="*/ 3792365 w 4642135"/>
              <a:gd name="connsiteY206" fmla="*/ 2730943 h 5643471"/>
              <a:gd name="connsiteX207" fmla="*/ 3749119 w 4642135"/>
              <a:gd name="connsiteY207" fmla="*/ 2544988 h 5643471"/>
              <a:gd name="connsiteX208" fmla="*/ 3628032 w 4642135"/>
              <a:gd name="connsiteY208" fmla="*/ 2823922 h 5643471"/>
              <a:gd name="connsiteX209" fmla="*/ 3714523 w 4642135"/>
              <a:gd name="connsiteY209" fmla="*/ 2393629 h 5643471"/>
              <a:gd name="connsiteX210" fmla="*/ 3705874 w 4642135"/>
              <a:gd name="connsiteY210" fmla="*/ 2389305 h 5643471"/>
              <a:gd name="connsiteX211" fmla="*/ 3582623 w 4642135"/>
              <a:gd name="connsiteY211" fmla="*/ 2635803 h 5643471"/>
              <a:gd name="connsiteX212" fmla="*/ 3623708 w 4642135"/>
              <a:gd name="connsiteY212" fmla="*/ 2441199 h 5643471"/>
              <a:gd name="connsiteX213" fmla="*/ 3561001 w 4642135"/>
              <a:gd name="connsiteY213" fmla="*/ 2495257 h 5643471"/>
              <a:gd name="connsiteX214" fmla="*/ 3541542 w 4642135"/>
              <a:gd name="connsiteY214" fmla="*/ 2512555 h 5643471"/>
              <a:gd name="connsiteX215" fmla="*/ 3532892 w 4642135"/>
              <a:gd name="connsiteY215" fmla="*/ 2488769 h 5643471"/>
              <a:gd name="connsiteX216" fmla="*/ 3543703 w 4642135"/>
              <a:gd name="connsiteY216" fmla="*/ 2324437 h 5643471"/>
              <a:gd name="connsiteX217" fmla="*/ 3496133 w 4642135"/>
              <a:gd name="connsiteY217" fmla="*/ 2391468 h 5643471"/>
              <a:gd name="connsiteX218" fmla="*/ 3476673 w 4642135"/>
              <a:gd name="connsiteY218" fmla="*/ 2408766 h 5643471"/>
              <a:gd name="connsiteX219" fmla="*/ 3474510 w 4642135"/>
              <a:gd name="connsiteY219" fmla="*/ 2382819 h 5643471"/>
              <a:gd name="connsiteX220" fmla="*/ 3483159 w 4642135"/>
              <a:gd name="connsiteY220" fmla="*/ 2276867 h 5643471"/>
              <a:gd name="connsiteX221" fmla="*/ 3478835 w 4642135"/>
              <a:gd name="connsiteY221" fmla="*/ 2268218 h 5643471"/>
              <a:gd name="connsiteX222" fmla="*/ 3455051 w 4642135"/>
              <a:gd name="connsiteY222" fmla="*/ 2285516 h 5643471"/>
              <a:gd name="connsiteX223" fmla="*/ 3450726 w 4642135"/>
              <a:gd name="connsiteY223" fmla="*/ 2032532 h 5643471"/>
              <a:gd name="connsiteX224" fmla="*/ 3405318 w 4642135"/>
              <a:gd name="connsiteY224" fmla="*/ 2207674 h 5643471"/>
              <a:gd name="connsiteX225" fmla="*/ 3394507 w 4642135"/>
              <a:gd name="connsiteY225" fmla="*/ 2054154 h 5643471"/>
              <a:gd name="connsiteX226" fmla="*/ 3385858 w 4642135"/>
              <a:gd name="connsiteY226" fmla="*/ 2054154 h 5643471"/>
              <a:gd name="connsiteX227" fmla="*/ 3381534 w 4642135"/>
              <a:gd name="connsiteY227" fmla="*/ 2077938 h 5643471"/>
              <a:gd name="connsiteX228" fmla="*/ 3344774 w 4642135"/>
              <a:gd name="connsiteY228" fmla="*/ 2501743 h 5643471"/>
              <a:gd name="connsiteX229" fmla="*/ 3282069 w 4642135"/>
              <a:gd name="connsiteY229" fmla="*/ 3401246 h 5643471"/>
              <a:gd name="connsiteX230" fmla="*/ 3102600 w 4642135"/>
              <a:gd name="connsiteY230" fmla="*/ 4380755 h 5643471"/>
              <a:gd name="connsiteX231" fmla="*/ 3096114 w 4642135"/>
              <a:gd name="connsiteY231" fmla="*/ 4439135 h 5643471"/>
              <a:gd name="connsiteX232" fmla="*/ 3204228 w 4642135"/>
              <a:gd name="connsiteY232" fmla="*/ 5148359 h 5643471"/>
              <a:gd name="connsiteX233" fmla="*/ 3265706 w 4642135"/>
              <a:gd name="connsiteY233" fmla="*/ 5622240 h 5643471"/>
              <a:gd name="connsiteX234" fmla="*/ 2888326 w 4642135"/>
              <a:gd name="connsiteY234" fmla="*/ 5626736 h 5643471"/>
              <a:gd name="connsiteX235" fmla="*/ 2888241 w 4642135"/>
              <a:gd name="connsiteY235" fmla="*/ 4979826 h 5643471"/>
              <a:gd name="connsiteX236" fmla="*/ 2654078 w 4642135"/>
              <a:gd name="connsiteY236" fmla="*/ 5624022 h 5643471"/>
              <a:gd name="connsiteX237" fmla="*/ 2305744 w 4642135"/>
              <a:gd name="connsiteY237" fmla="*/ 5625924 h 5643471"/>
              <a:gd name="connsiteX238" fmla="*/ 2700418 w 4642135"/>
              <a:gd name="connsiteY238" fmla="*/ 4800235 h 5643471"/>
              <a:gd name="connsiteX239" fmla="*/ 2851777 w 4642135"/>
              <a:gd name="connsiteY239" fmla="*/ 4454272 h 5643471"/>
              <a:gd name="connsiteX240" fmla="*/ 2856101 w 4642135"/>
              <a:gd name="connsiteY240" fmla="*/ 4395889 h 5643471"/>
              <a:gd name="connsiteX241" fmla="*/ 2581495 w 4642135"/>
              <a:gd name="connsiteY241" fmla="*/ 3515847 h 5643471"/>
              <a:gd name="connsiteX242" fmla="*/ 1854973 w 4642135"/>
              <a:gd name="connsiteY242" fmla="*/ 2006584 h 5643471"/>
              <a:gd name="connsiteX243" fmla="*/ 1502522 w 4642135"/>
              <a:gd name="connsiteY243" fmla="*/ 1258440 h 5643471"/>
              <a:gd name="connsiteX244" fmla="*/ 1489548 w 4642135"/>
              <a:gd name="connsiteY244" fmla="*/ 1228168 h 5643471"/>
              <a:gd name="connsiteX245" fmla="*/ 1485224 w 4642135"/>
              <a:gd name="connsiteY245" fmla="*/ 1273574 h 5643471"/>
              <a:gd name="connsiteX246" fmla="*/ 1379274 w 4642135"/>
              <a:gd name="connsiteY246" fmla="*/ 1068160 h 5643471"/>
              <a:gd name="connsiteX247" fmla="*/ 1476574 w 4642135"/>
              <a:gd name="connsiteY247" fmla="*/ 1392500 h 5643471"/>
              <a:gd name="connsiteX248" fmla="*/ 1426843 w 4642135"/>
              <a:gd name="connsiteY248" fmla="*/ 1366553 h 5643471"/>
              <a:gd name="connsiteX249" fmla="*/ 1498197 w 4642135"/>
              <a:gd name="connsiteY249" fmla="*/ 1535210 h 5643471"/>
              <a:gd name="connsiteX250" fmla="*/ 1487387 w 4642135"/>
              <a:gd name="connsiteY250" fmla="*/ 1539535 h 5643471"/>
              <a:gd name="connsiteX251" fmla="*/ 1405221 w 4642135"/>
              <a:gd name="connsiteY251" fmla="*/ 1457368 h 5643471"/>
              <a:gd name="connsiteX252" fmla="*/ 1398733 w 4642135"/>
              <a:gd name="connsiteY252" fmla="*/ 1461693 h 5643471"/>
              <a:gd name="connsiteX253" fmla="*/ 1465764 w 4642135"/>
              <a:gd name="connsiteY253" fmla="*/ 1649809 h 5643471"/>
              <a:gd name="connsiteX254" fmla="*/ 1470089 w 4642135"/>
              <a:gd name="connsiteY254" fmla="*/ 1682244 h 5643471"/>
              <a:gd name="connsiteX255" fmla="*/ 1441978 w 4642135"/>
              <a:gd name="connsiteY255" fmla="*/ 1669271 h 5643471"/>
              <a:gd name="connsiteX256" fmla="*/ 1364137 w 4642135"/>
              <a:gd name="connsiteY256" fmla="*/ 1626025 h 5643471"/>
              <a:gd name="connsiteX257" fmla="*/ 1472250 w 4642135"/>
              <a:gd name="connsiteY257" fmla="*/ 1820629 h 5643471"/>
              <a:gd name="connsiteX258" fmla="*/ 1480899 w 4642135"/>
              <a:gd name="connsiteY258" fmla="*/ 1855226 h 5643471"/>
              <a:gd name="connsiteX259" fmla="*/ 1450627 w 4642135"/>
              <a:gd name="connsiteY259" fmla="*/ 1844413 h 5643471"/>
              <a:gd name="connsiteX260" fmla="*/ 1301432 w 4642135"/>
              <a:gd name="connsiteY260" fmla="*/ 1693054 h 5643471"/>
              <a:gd name="connsiteX261" fmla="*/ 1262511 w 4642135"/>
              <a:gd name="connsiteY261" fmla="*/ 1641160 h 5643471"/>
              <a:gd name="connsiteX262" fmla="*/ 1498197 w 4642135"/>
              <a:gd name="connsiteY262" fmla="*/ 2095236 h 5643471"/>
              <a:gd name="connsiteX263" fmla="*/ 1305756 w 4642135"/>
              <a:gd name="connsiteY263" fmla="*/ 1857387 h 5643471"/>
              <a:gd name="connsiteX264" fmla="*/ 1264672 w 4642135"/>
              <a:gd name="connsiteY264" fmla="*/ 1775221 h 5643471"/>
              <a:gd name="connsiteX265" fmla="*/ 1281970 w 4642135"/>
              <a:gd name="connsiteY265" fmla="*/ 2002260 h 5643471"/>
              <a:gd name="connsiteX266" fmla="*/ 1154398 w 4642135"/>
              <a:gd name="connsiteY266" fmla="*/ 1738463 h 5643471"/>
              <a:gd name="connsiteX267" fmla="*/ 1141424 w 4642135"/>
              <a:gd name="connsiteY267" fmla="*/ 1876848 h 5643471"/>
              <a:gd name="connsiteX268" fmla="*/ 1007363 w 4642135"/>
              <a:gd name="connsiteY268" fmla="*/ 1150326 h 5643471"/>
              <a:gd name="connsiteX269" fmla="*/ 955469 w 4642135"/>
              <a:gd name="connsiteY269" fmla="*/ 1219519 h 5643471"/>
              <a:gd name="connsiteX270" fmla="*/ 923034 w 4642135"/>
              <a:gd name="connsiteY270" fmla="*/ 1295197 h 5643471"/>
              <a:gd name="connsiteX271" fmla="*/ 886276 w 4642135"/>
              <a:gd name="connsiteY271" fmla="*/ 1403311 h 5643471"/>
              <a:gd name="connsiteX272" fmla="*/ 860329 w 4642135"/>
              <a:gd name="connsiteY272" fmla="*/ 1213031 h 5643471"/>
              <a:gd name="connsiteX273" fmla="*/ 806271 w 4642135"/>
              <a:gd name="connsiteY273" fmla="*/ 1669271 h 5643471"/>
              <a:gd name="connsiteX274" fmla="*/ 713295 w 4642135"/>
              <a:gd name="connsiteY274" fmla="*/ 1511424 h 5643471"/>
              <a:gd name="connsiteX275" fmla="*/ 713295 w 4642135"/>
              <a:gd name="connsiteY275" fmla="*/ 1693054 h 5643471"/>
              <a:gd name="connsiteX276" fmla="*/ 704646 w 4642135"/>
              <a:gd name="connsiteY276" fmla="*/ 1719002 h 5643471"/>
              <a:gd name="connsiteX277" fmla="*/ 678699 w 4642135"/>
              <a:gd name="connsiteY277" fmla="*/ 1697379 h 5643471"/>
              <a:gd name="connsiteX278" fmla="*/ 603018 w 4642135"/>
              <a:gd name="connsiteY278" fmla="*/ 1567643 h 5643471"/>
              <a:gd name="connsiteX279" fmla="*/ 568422 w 4642135"/>
              <a:gd name="connsiteY279" fmla="*/ 1468179 h 5643471"/>
              <a:gd name="connsiteX280" fmla="*/ 752216 w 4642135"/>
              <a:gd name="connsiteY280" fmla="*/ 960047 h 5643471"/>
              <a:gd name="connsiteX281" fmla="*/ 920873 w 4642135"/>
              <a:gd name="connsiteY281" fmla="*/ 735171 h 5643471"/>
              <a:gd name="connsiteX282" fmla="*/ 953306 w 4642135"/>
              <a:gd name="connsiteY282" fmla="*/ 683276 h 5643471"/>
              <a:gd name="connsiteX283" fmla="*/ 959793 w 4642135"/>
              <a:gd name="connsiteY283" fmla="*/ 663815 h 5643471"/>
              <a:gd name="connsiteX284" fmla="*/ 942495 w 4642135"/>
              <a:gd name="connsiteY284" fmla="*/ 672464 h 5643471"/>
              <a:gd name="connsiteX285" fmla="*/ 747891 w 4642135"/>
              <a:gd name="connsiteY285" fmla="*/ 938424 h 5643471"/>
              <a:gd name="connsiteX286" fmla="*/ 728430 w 4642135"/>
              <a:gd name="connsiteY286" fmla="*/ 955722 h 5643471"/>
              <a:gd name="connsiteX287" fmla="*/ 817084 w 4642135"/>
              <a:gd name="connsiteY287" fmla="*/ 711385 h 5643471"/>
              <a:gd name="connsiteX288" fmla="*/ 548963 w 4642135"/>
              <a:gd name="connsiteY288" fmla="*/ 1040049 h 5643471"/>
              <a:gd name="connsiteX289" fmla="*/ 672211 w 4642135"/>
              <a:gd name="connsiteY289" fmla="*/ 750306 h 5643471"/>
              <a:gd name="connsiteX290" fmla="*/ 460308 w 4642135"/>
              <a:gd name="connsiteY290" fmla="*/ 979506 h 5643471"/>
              <a:gd name="connsiteX291" fmla="*/ 492744 w 4642135"/>
              <a:gd name="connsiteY291" fmla="*/ 838960 h 5643471"/>
              <a:gd name="connsiteX292" fmla="*/ 345709 w 4642135"/>
              <a:gd name="connsiteY292" fmla="*/ 1046537 h 5643471"/>
              <a:gd name="connsiteX293" fmla="*/ 542475 w 4642135"/>
              <a:gd name="connsiteY293" fmla="*/ 609759 h 5643471"/>
              <a:gd name="connsiteX294" fmla="*/ 466796 w 4642135"/>
              <a:gd name="connsiteY294" fmla="*/ 687601 h 5643471"/>
              <a:gd name="connsiteX295" fmla="*/ 198675 w 4642135"/>
              <a:gd name="connsiteY295" fmla="*/ 1143838 h 5643471"/>
              <a:gd name="connsiteX296" fmla="*/ 172728 w 4642135"/>
              <a:gd name="connsiteY296" fmla="*/ 1176274 h 5643471"/>
              <a:gd name="connsiteX297" fmla="*/ 270029 w 4642135"/>
              <a:gd name="connsiteY297" fmla="*/ 880042 h 5643471"/>
              <a:gd name="connsiteX298" fmla="*/ 449498 w 4642135"/>
              <a:gd name="connsiteY298" fmla="*/ 629219 h 5643471"/>
              <a:gd name="connsiteX299" fmla="*/ 200836 w 4642135"/>
              <a:gd name="connsiteY299" fmla="*/ 849770 h 5643471"/>
              <a:gd name="connsiteX300" fmla="*/ 14881 w 4642135"/>
              <a:gd name="connsiteY300" fmla="*/ 1128704 h 5643471"/>
              <a:gd name="connsiteX301" fmla="*/ 6232 w 4642135"/>
              <a:gd name="connsiteY301" fmla="*/ 1046537 h 5643471"/>
              <a:gd name="connsiteX302" fmla="*/ 32179 w 4642135"/>
              <a:gd name="connsiteY302" fmla="*/ 973020 h 5643471"/>
              <a:gd name="connsiteX303" fmla="*/ 512203 w 4642135"/>
              <a:gd name="connsiteY303" fmla="*/ 501646 h 5643471"/>
              <a:gd name="connsiteX304" fmla="*/ 594369 w 4642135"/>
              <a:gd name="connsiteY304" fmla="*/ 467050 h 5643471"/>
              <a:gd name="connsiteX305" fmla="*/ 168403 w 4642135"/>
              <a:gd name="connsiteY305" fmla="*/ 557865 h 5643471"/>
              <a:gd name="connsiteX306" fmla="*/ 272192 w 4642135"/>
              <a:gd name="connsiteY306" fmla="*/ 488672 h 5643471"/>
              <a:gd name="connsiteX307" fmla="*/ 391116 w 4642135"/>
              <a:gd name="connsiteY307" fmla="*/ 412992 h 5643471"/>
              <a:gd name="connsiteX308" fmla="*/ 525176 w 4642135"/>
              <a:gd name="connsiteY308" fmla="*/ 378396 h 5643471"/>
              <a:gd name="connsiteX309" fmla="*/ 661401 w 4642135"/>
              <a:gd name="connsiteY309" fmla="*/ 363261 h 5643471"/>
              <a:gd name="connsiteX310" fmla="*/ 434361 w 4642135"/>
              <a:gd name="connsiteY310" fmla="*/ 324340 h 5643471"/>
              <a:gd name="connsiteX311" fmla="*/ 507878 w 4642135"/>
              <a:gd name="connsiteY311" fmla="*/ 313527 h 5643471"/>
              <a:gd name="connsiteX312" fmla="*/ 507878 w 4642135"/>
              <a:gd name="connsiteY312" fmla="*/ 309203 h 5643471"/>
              <a:gd name="connsiteX313" fmla="*/ 417063 w 4642135"/>
              <a:gd name="connsiteY313" fmla="*/ 309203 h 5643471"/>
              <a:gd name="connsiteX314" fmla="*/ 881952 w 4642135"/>
              <a:gd name="connsiteY314" fmla="*/ 276770 h 5643471"/>
              <a:gd name="connsiteX315" fmla="*/ 1067907 w 4642135"/>
              <a:gd name="connsiteY315" fmla="*/ 298393 h 5643471"/>
              <a:gd name="connsiteX316" fmla="*/ 1223590 w 4642135"/>
              <a:gd name="connsiteY316" fmla="*/ 371910 h 5643471"/>
              <a:gd name="connsiteX317" fmla="*/ 1258187 w 4642135"/>
              <a:gd name="connsiteY317" fmla="*/ 367585 h 5643471"/>
              <a:gd name="connsiteX318" fmla="*/ 1640907 w 4642135"/>
              <a:gd name="connsiteY318" fmla="*/ 30271 h 5643471"/>
              <a:gd name="connsiteX319" fmla="*/ 1716587 w 4642135"/>
              <a:gd name="connsiteY319" fmla="*/ 0 h 5643471"/>
              <a:gd name="connsiteX0" fmla="*/ 4291848 w 4642135"/>
              <a:gd name="connsiteY0" fmla="*/ 156548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3165036 w 4642135"/>
              <a:gd name="connsiteY5" fmla="*/ 1460611 h 5643471"/>
              <a:gd name="connsiteX6" fmla="*/ 3148009 w 4642135"/>
              <a:gd name="connsiteY6" fmla="*/ 1468179 h 5643471"/>
              <a:gd name="connsiteX7" fmla="*/ 2860426 w 4642135"/>
              <a:gd name="connsiteY7" fmla="*/ 1591429 h 5643471"/>
              <a:gd name="connsiteX8" fmla="*/ 2899347 w 4642135"/>
              <a:gd name="connsiteY8" fmla="*/ 1589266 h 5643471"/>
              <a:gd name="connsiteX9" fmla="*/ 3115574 w 4642135"/>
              <a:gd name="connsiteY9" fmla="*/ 1498450 h 5643471"/>
              <a:gd name="connsiteX10" fmla="*/ 3186930 w 4642135"/>
              <a:gd name="connsiteY10" fmla="*/ 1466017 h 5643471"/>
              <a:gd name="connsiteX11" fmla="*/ 3165036 w 4642135"/>
              <a:gd name="connsiteY11" fmla="*/ 1460611 h 5643471"/>
              <a:gd name="connsiteX12" fmla="*/ 2717716 w 4642135"/>
              <a:gd name="connsiteY12" fmla="*/ 1269250 h 5643471"/>
              <a:gd name="connsiteX13" fmla="*/ 2419323 w 4642135"/>
              <a:gd name="connsiteY13" fmla="*/ 1353579 h 5643471"/>
              <a:gd name="connsiteX14" fmla="*/ 2395539 w 4642135"/>
              <a:gd name="connsiteY14" fmla="*/ 1433582 h 5643471"/>
              <a:gd name="connsiteX15" fmla="*/ 2423648 w 4642135"/>
              <a:gd name="connsiteY15" fmla="*/ 1440070 h 5643471"/>
              <a:gd name="connsiteX16" fmla="*/ 2739339 w 4642135"/>
              <a:gd name="connsiteY16" fmla="*/ 1269250 h 5643471"/>
              <a:gd name="connsiteX17" fmla="*/ 2717716 w 4642135"/>
              <a:gd name="connsiteY17" fmla="*/ 1269250 h 5643471"/>
              <a:gd name="connsiteX18" fmla="*/ 1617123 w 4642135"/>
              <a:gd name="connsiteY18" fmla="*/ 1124379 h 5643471"/>
              <a:gd name="connsiteX19" fmla="*/ 1727398 w 4642135"/>
              <a:gd name="connsiteY19" fmla="*/ 1366553 h 5643471"/>
              <a:gd name="connsiteX20" fmla="*/ 1591176 w 4642135"/>
              <a:gd name="connsiteY20" fmla="*/ 1202221 h 5643471"/>
              <a:gd name="connsiteX21" fmla="*/ 1790104 w 4642135"/>
              <a:gd name="connsiteY21" fmla="*/ 1569806 h 5643471"/>
              <a:gd name="connsiteX22" fmla="*/ 2466893 w 4642135"/>
              <a:gd name="connsiteY22" fmla="*/ 2756890 h 5643471"/>
              <a:gd name="connsiteX23" fmla="*/ 2985838 w 4642135"/>
              <a:gd name="connsiteY23" fmla="*/ 3935327 h 5643471"/>
              <a:gd name="connsiteX24" fmla="*/ 2994487 w 4642135"/>
              <a:gd name="connsiteY24" fmla="*/ 3943976 h 5643471"/>
              <a:gd name="connsiteX25" fmla="*/ 2998811 w 4642135"/>
              <a:gd name="connsiteY25" fmla="*/ 3928839 h 5643471"/>
              <a:gd name="connsiteX26" fmla="*/ 3189091 w 4642135"/>
              <a:gd name="connsiteY26" fmla="*/ 2752566 h 5643471"/>
              <a:gd name="connsiteX27" fmla="*/ 3282069 w 4642135"/>
              <a:gd name="connsiteY27" fmla="*/ 2123347 h 5643471"/>
              <a:gd name="connsiteX28" fmla="*/ 3295043 w 4642135"/>
              <a:gd name="connsiteY28" fmla="*/ 2045505 h 5643471"/>
              <a:gd name="connsiteX29" fmla="*/ 3266932 w 4642135"/>
              <a:gd name="connsiteY29" fmla="*/ 2071452 h 5643471"/>
              <a:gd name="connsiteX30" fmla="*/ 3301529 w 4642135"/>
              <a:gd name="connsiteY30" fmla="*/ 1881173 h 5643471"/>
              <a:gd name="connsiteX31" fmla="*/ 3212877 w 4642135"/>
              <a:gd name="connsiteY31" fmla="*/ 2151455 h 5643471"/>
              <a:gd name="connsiteX32" fmla="*/ 3182605 w 4642135"/>
              <a:gd name="connsiteY32" fmla="*/ 2101724 h 5643471"/>
              <a:gd name="connsiteX33" fmla="*/ 3154494 w 4642135"/>
              <a:gd name="connsiteY33" fmla="*/ 2231460 h 5643471"/>
              <a:gd name="connsiteX34" fmla="*/ 3128547 w 4642135"/>
              <a:gd name="connsiteY34" fmla="*/ 2170917 h 5643471"/>
              <a:gd name="connsiteX35" fmla="*/ 3115574 w 4642135"/>
              <a:gd name="connsiteY35" fmla="*/ 2151455 h 5643471"/>
              <a:gd name="connsiteX36" fmla="*/ 3102600 w 4642135"/>
              <a:gd name="connsiteY36" fmla="*/ 2173078 h 5643471"/>
              <a:gd name="connsiteX37" fmla="*/ 3059355 w 4642135"/>
              <a:gd name="connsiteY37" fmla="*/ 2341735 h 5643471"/>
              <a:gd name="connsiteX38" fmla="*/ 2998811 w 4642135"/>
              <a:gd name="connsiteY38" fmla="*/ 2261732 h 5643471"/>
              <a:gd name="connsiteX39" fmla="*/ 2983676 w 4642135"/>
              <a:gd name="connsiteY39" fmla="*/ 2436875 h 5643471"/>
              <a:gd name="connsiteX40" fmla="*/ 2975027 w 4642135"/>
              <a:gd name="connsiteY40" fmla="*/ 2460661 h 5643471"/>
              <a:gd name="connsiteX41" fmla="*/ 2955566 w 4642135"/>
              <a:gd name="connsiteY41" fmla="*/ 2439038 h 5643471"/>
              <a:gd name="connsiteX42" fmla="*/ 2933943 w 4642135"/>
              <a:gd name="connsiteY42" fmla="*/ 2367682 h 5643471"/>
              <a:gd name="connsiteX43" fmla="*/ 2918808 w 4642135"/>
              <a:gd name="connsiteY43" fmla="*/ 2287679 h 5643471"/>
              <a:gd name="connsiteX44" fmla="*/ 2871238 w 4642135"/>
              <a:gd name="connsiteY44" fmla="*/ 2633642 h 5643471"/>
              <a:gd name="connsiteX45" fmla="*/ 2840967 w 4642135"/>
              <a:gd name="connsiteY45" fmla="*/ 2590397 h 5643471"/>
              <a:gd name="connsiteX46" fmla="*/ 2840967 w 4642135"/>
              <a:gd name="connsiteY46" fmla="*/ 2423901 h 5643471"/>
              <a:gd name="connsiteX47" fmla="*/ 2851777 w 4642135"/>
              <a:gd name="connsiteY47" fmla="*/ 2333086 h 5643471"/>
              <a:gd name="connsiteX48" fmla="*/ 2752313 w 4642135"/>
              <a:gd name="connsiteY48" fmla="*/ 2486608 h 5643471"/>
              <a:gd name="connsiteX49" fmla="*/ 2782584 w 4642135"/>
              <a:gd name="connsiteY49" fmla="*/ 2283355 h 5643471"/>
              <a:gd name="connsiteX50" fmla="*/ 2698257 w 4642135"/>
              <a:gd name="connsiteY50" fmla="*/ 2365521 h 5643471"/>
              <a:gd name="connsiteX51" fmla="*/ 2990162 w 4642135"/>
              <a:gd name="connsiteY51" fmla="*/ 1790358 h 5643471"/>
              <a:gd name="connsiteX52" fmla="*/ 2912320 w 4642135"/>
              <a:gd name="connsiteY52" fmla="*/ 1840089 h 5643471"/>
              <a:gd name="connsiteX53" fmla="*/ 2819344 w 4642135"/>
              <a:gd name="connsiteY53" fmla="*/ 1891983 h 5643471"/>
              <a:gd name="connsiteX54" fmla="*/ 2758800 w 4642135"/>
              <a:gd name="connsiteY54" fmla="*/ 1941716 h 5643471"/>
              <a:gd name="connsiteX55" fmla="*/ 2830154 w 4642135"/>
              <a:gd name="connsiteY55" fmla="*/ 1788194 h 5643471"/>
              <a:gd name="connsiteX56" fmla="*/ 2795558 w 4642135"/>
              <a:gd name="connsiteY56" fmla="*/ 1818466 h 5643471"/>
              <a:gd name="connsiteX57" fmla="*/ 2570682 w 4642135"/>
              <a:gd name="connsiteY57" fmla="*/ 2086587 h 5643471"/>
              <a:gd name="connsiteX58" fmla="*/ 2549059 w 4642135"/>
              <a:gd name="connsiteY58" fmla="*/ 2101724 h 5643471"/>
              <a:gd name="connsiteX59" fmla="*/ 2540410 w 4642135"/>
              <a:gd name="connsiteY59" fmla="*/ 2075777 h 5643471"/>
              <a:gd name="connsiteX60" fmla="*/ 2557708 w 4642135"/>
              <a:gd name="connsiteY60" fmla="*/ 1963339 h 5643471"/>
              <a:gd name="connsiteX61" fmla="*/ 2469057 w 4642135"/>
              <a:gd name="connsiteY61" fmla="*/ 2086587 h 5643471"/>
              <a:gd name="connsiteX62" fmla="*/ 2447434 w 4642135"/>
              <a:gd name="connsiteY62" fmla="*/ 2106049 h 5643471"/>
              <a:gd name="connsiteX63" fmla="*/ 2438785 w 4642135"/>
              <a:gd name="connsiteY63" fmla="*/ 2073614 h 5643471"/>
              <a:gd name="connsiteX64" fmla="*/ 2449595 w 4642135"/>
              <a:gd name="connsiteY64" fmla="*/ 1969825 h 5643471"/>
              <a:gd name="connsiteX65" fmla="*/ 2471218 w 4642135"/>
              <a:gd name="connsiteY65" fmla="*/ 1876848 h 5643471"/>
              <a:gd name="connsiteX66" fmla="*/ 2830154 w 4642135"/>
              <a:gd name="connsiteY66" fmla="*/ 1602239 h 5643471"/>
              <a:gd name="connsiteX67" fmla="*/ 2858265 w 4642135"/>
              <a:gd name="connsiteY67" fmla="*/ 1587104 h 5643471"/>
              <a:gd name="connsiteX68" fmla="*/ 2851777 w 4642135"/>
              <a:gd name="connsiteY68" fmla="*/ 1589266 h 5643471"/>
              <a:gd name="connsiteX69" fmla="*/ 2849616 w 4642135"/>
              <a:gd name="connsiteY69" fmla="*/ 1587104 h 5643471"/>
              <a:gd name="connsiteX70" fmla="*/ 2869075 w 4642135"/>
              <a:gd name="connsiteY70" fmla="*/ 1567643 h 5643471"/>
              <a:gd name="connsiteX71" fmla="*/ 3039895 w 4642135"/>
              <a:gd name="connsiteY71" fmla="*/ 1437907 h 5643471"/>
              <a:gd name="connsiteX72" fmla="*/ 2676634 w 4642135"/>
              <a:gd name="connsiteY72" fmla="*/ 1584941 h 5643471"/>
              <a:gd name="connsiteX73" fmla="*/ 2920969 w 4642135"/>
              <a:gd name="connsiteY73" fmla="*/ 1418448 h 5643471"/>
              <a:gd name="connsiteX74" fmla="*/ 2631226 w 4642135"/>
              <a:gd name="connsiteY74" fmla="*/ 1507099 h 5643471"/>
              <a:gd name="connsiteX75" fmla="*/ 2726365 w 4642135"/>
              <a:gd name="connsiteY75" fmla="*/ 1424933 h 5643471"/>
              <a:gd name="connsiteX76" fmla="*/ 2510139 w 4642135"/>
              <a:gd name="connsiteY76" fmla="*/ 1511424 h 5643471"/>
              <a:gd name="connsiteX77" fmla="*/ 2856101 w 4642135"/>
              <a:gd name="connsiteY77" fmla="*/ 1286548 h 5643471"/>
              <a:gd name="connsiteX78" fmla="*/ 2797721 w 4642135"/>
              <a:gd name="connsiteY78" fmla="*/ 1301685 h 5643471"/>
              <a:gd name="connsiteX79" fmla="*/ 2475542 w 4642135"/>
              <a:gd name="connsiteY79" fmla="*/ 1463854 h 5643471"/>
              <a:gd name="connsiteX80" fmla="*/ 2440946 w 4642135"/>
              <a:gd name="connsiteY80" fmla="*/ 1543859 h 5643471"/>
              <a:gd name="connsiteX81" fmla="*/ 2440946 w 4642135"/>
              <a:gd name="connsiteY81" fmla="*/ 1558994 h 5643471"/>
              <a:gd name="connsiteX82" fmla="*/ 2404189 w 4642135"/>
              <a:gd name="connsiteY82" fmla="*/ 1535210 h 5643471"/>
              <a:gd name="connsiteX83" fmla="*/ 2358780 w 4642135"/>
              <a:gd name="connsiteY83" fmla="*/ 1528722 h 5643471"/>
              <a:gd name="connsiteX84" fmla="*/ 2365268 w 4642135"/>
              <a:gd name="connsiteY84" fmla="*/ 1567643 h 5643471"/>
              <a:gd name="connsiteX85" fmla="*/ 2447434 w 4642135"/>
              <a:gd name="connsiteY85" fmla="*/ 1727651 h 5643471"/>
              <a:gd name="connsiteX86" fmla="*/ 2291751 w 4642135"/>
              <a:gd name="connsiteY86" fmla="*/ 1563318 h 5643471"/>
              <a:gd name="connsiteX87" fmla="*/ 2302561 w 4642135"/>
              <a:gd name="connsiteY87" fmla="*/ 1597915 h 5643471"/>
              <a:gd name="connsiteX88" fmla="*/ 2378241 w 4642135"/>
              <a:gd name="connsiteY88" fmla="*/ 1811980 h 5643471"/>
              <a:gd name="connsiteX89" fmla="*/ 2380402 w 4642135"/>
              <a:gd name="connsiteY89" fmla="*/ 1926579 h 5643471"/>
              <a:gd name="connsiteX90" fmla="*/ 2369592 w 4642135"/>
              <a:gd name="connsiteY90" fmla="*/ 1928743 h 5643471"/>
              <a:gd name="connsiteX91" fmla="*/ 2172825 w 4642135"/>
              <a:gd name="connsiteY91" fmla="*/ 1466017 h 5643471"/>
              <a:gd name="connsiteX92" fmla="*/ 2183637 w 4642135"/>
              <a:gd name="connsiteY92" fmla="*/ 1515748 h 5643471"/>
              <a:gd name="connsiteX93" fmla="*/ 2211746 w 4642135"/>
              <a:gd name="connsiteY93" fmla="*/ 1699542 h 5643471"/>
              <a:gd name="connsiteX94" fmla="*/ 2198772 w 4642135"/>
              <a:gd name="connsiteY94" fmla="*/ 1749273 h 5643471"/>
              <a:gd name="connsiteX95" fmla="*/ 2170664 w 4642135"/>
              <a:gd name="connsiteY95" fmla="*/ 1706028 h 5643471"/>
              <a:gd name="connsiteX96" fmla="*/ 2090659 w 4642135"/>
              <a:gd name="connsiteY96" fmla="*/ 1526561 h 5643471"/>
              <a:gd name="connsiteX97" fmla="*/ 2056062 w 4642135"/>
              <a:gd name="connsiteY97" fmla="*/ 1626025 h 5643471"/>
              <a:gd name="connsiteX98" fmla="*/ 1930651 w 4642135"/>
              <a:gd name="connsiteY98" fmla="*/ 1420609 h 5643471"/>
              <a:gd name="connsiteX99" fmla="*/ 1930651 w 4642135"/>
              <a:gd name="connsiteY99" fmla="*/ 1524398 h 5643471"/>
              <a:gd name="connsiteX100" fmla="*/ 1922002 w 4642135"/>
              <a:gd name="connsiteY100" fmla="*/ 1537371 h 5643471"/>
              <a:gd name="connsiteX101" fmla="*/ 1911191 w 4642135"/>
              <a:gd name="connsiteY101" fmla="*/ 1530885 h 5643471"/>
              <a:gd name="connsiteX102" fmla="*/ 1893893 w 4642135"/>
              <a:gd name="connsiteY102" fmla="*/ 1502775 h 5643471"/>
              <a:gd name="connsiteX103" fmla="*/ 1829025 w 4642135"/>
              <a:gd name="connsiteY103" fmla="*/ 1377363 h 5643471"/>
              <a:gd name="connsiteX104" fmla="*/ 1826862 w 4642135"/>
              <a:gd name="connsiteY104" fmla="*/ 1435746 h 5643471"/>
              <a:gd name="connsiteX105" fmla="*/ 1617123 w 4642135"/>
              <a:gd name="connsiteY105" fmla="*/ 1124379 h 5643471"/>
              <a:gd name="connsiteX106" fmla="*/ 2123094 w 4642135"/>
              <a:gd name="connsiteY106" fmla="*/ 925450 h 5643471"/>
              <a:gd name="connsiteX107" fmla="*/ 2250666 w 4642135"/>
              <a:gd name="connsiteY107" fmla="*/ 1068160 h 5643471"/>
              <a:gd name="connsiteX108" fmla="*/ 1971735 w 4642135"/>
              <a:gd name="connsiteY108" fmla="*/ 968696 h 5643471"/>
              <a:gd name="connsiteX109" fmla="*/ 1978221 w 4642135"/>
              <a:gd name="connsiteY109" fmla="*/ 977345 h 5643471"/>
              <a:gd name="connsiteX110" fmla="*/ 2324183 w 4642135"/>
              <a:gd name="connsiteY110" fmla="*/ 1323308 h 5643471"/>
              <a:gd name="connsiteX111" fmla="*/ 2356619 w 4642135"/>
              <a:gd name="connsiteY111" fmla="*/ 1325469 h 5643471"/>
              <a:gd name="connsiteX112" fmla="*/ 2626901 w 4642135"/>
              <a:gd name="connsiteY112" fmla="*/ 1206545 h 5643471"/>
              <a:gd name="connsiteX113" fmla="*/ 2637713 w 4642135"/>
              <a:gd name="connsiteY113" fmla="*/ 1197896 h 5643471"/>
              <a:gd name="connsiteX114" fmla="*/ 2661497 w 4642135"/>
              <a:gd name="connsiteY114" fmla="*/ 1200057 h 5643471"/>
              <a:gd name="connsiteX115" fmla="*/ 2901510 w 4642135"/>
              <a:gd name="connsiteY115" fmla="*/ 1197896 h 5643471"/>
              <a:gd name="connsiteX116" fmla="*/ 2988001 w 4642135"/>
              <a:gd name="connsiteY116" fmla="*/ 1195733 h 5643471"/>
              <a:gd name="connsiteX117" fmla="*/ 2629064 w 4642135"/>
              <a:gd name="connsiteY117" fmla="*/ 1120055 h 5643471"/>
              <a:gd name="connsiteX118" fmla="*/ 2635550 w 4642135"/>
              <a:gd name="connsiteY118" fmla="*/ 1158975 h 5643471"/>
              <a:gd name="connsiteX119" fmla="*/ 2635550 w 4642135"/>
              <a:gd name="connsiteY119" fmla="*/ 1195733 h 5643471"/>
              <a:gd name="connsiteX120" fmla="*/ 2447434 w 4642135"/>
              <a:gd name="connsiteY120" fmla="*/ 1031400 h 5643471"/>
              <a:gd name="connsiteX121" fmla="*/ 2514463 w 4642135"/>
              <a:gd name="connsiteY121" fmla="*/ 1197896 h 5643471"/>
              <a:gd name="connsiteX122" fmla="*/ 2123094 w 4642135"/>
              <a:gd name="connsiteY122" fmla="*/ 925450 h 5643471"/>
              <a:gd name="connsiteX123" fmla="*/ 1716587 w 4642135"/>
              <a:gd name="connsiteY123" fmla="*/ 0 h 5643471"/>
              <a:gd name="connsiteX124" fmla="*/ 1569553 w 4642135"/>
              <a:gd name="connsiteY124" fmla="*/ 190279 h 5643471"/>
              <a:gd name="connsiteX125" fmla="*/ 1595500 w 4642135"/>
              <a:gd name="connsiteY125" fmla="*/ 170818 h 5643471"/>
              <a:gd name="connsiteX126" fmla="*/ 1887405 w 4642135"/>
              <a:gd name="connsiteY126" fmla="*/ 38921 h 5643471"/>
              <a:gd name="connsiteX127" fmla="*/ 2071199 w 4642135"/>
              <a:gd name="connsiteY127" fmla="*/ 8649 h 5643471"/>
              <a:gd name="connsiteX128" fmla="*/ 1694965 w 4642135"/>
              <a:gd name="connsiteY128" fmla="*/ 224876 h 5643471"/>
              <a:gd name="connsiteX129" fmla="*/ 1798754 w 4642135"/>
              <a:gd name="connsiteY129" fmla="*/ 188116 h 5643471"/>
              <a:gd name="connsiteX130" fmla="*/ 2315534 w 4642135"/>
              <a:gd name="connsiteY130" fmla="*/ 155683 h 5643471"/>
              <a:gd name="connsiteX131" fmla="*/ 2577170 w 4642135"/>
              <a:gd name="connsiteY131" fmla="*/ 250823 h 5643471"/>
              <a:gd name="connsiteX132" fmla="*/ 2644199 w 4642135"/>
              <a:gd name="connsiteY132" fmla="*/ 315691 h 5643471"/>
              <a:gd name="connsiteX133" fmla="*/ 2334996 w 4642135"/>
              <a:gd name="connsiteY133" fmla="*/ 242174 h 5643471"/>
              <a:gd name="connsiteX134" fmla="*/ 2019305 w 4642135"/>
              <a:gd name="connsiteY134" fmla="*/ 240010 h 5643471"/>
              <a:gd name="connsiteX135" fmla="*/ 2304724 w 4642135"/>
              <a:gd name="connsiteY135" fmla="*/ 313527 h 5643471"/>
              <a:gd name="connsiteX136" fmla="*/ 2564196 w 4642135"/>
              <a:gd name="connsiteY136" fmla="*/ 454076 h 5643471"/>
              <a:gd name="connsiteX137" fmla="*/ 1861458 w 4642135"/>
              <a:gd name="connsiteY137" fmla="*/ 287580 h 5643471"/>
              <a:gd name="connsiteX138" fmla="*/ 2337157 w 4642135"/>
              <a:gd name="connsiteY138" fmla="*/ 471374 h 5643471"/>
              <a:gd name="connsiteX139" fmla="*/ 2062550 w 4642135"/>
              <a:gd name="connsiteY139" fmla="*/ 423804 h 5643471"/>
              <a:gd name="connsiteX140" fmla="*/ 2060387 w 4642135"/>
              <a:gd name="connsiteY140" fmla="*/ 428129 h 5643471"/>
              <a:gd name="connsiteX141" fmla="*/ 2196611 w 4642135"/>
              <a:gd name="connsiteY141" fmla="*/ 490833 h 5643471"/>
              <a:gd name="connsiteX142" fmla="*/ 1854973 w 4642135"/>
              <a:gd name="connsiteY142" fmla="*/ 469211 h 5643471"/>
              <a:gd name="connsiteX143" fmla="*/ 2177149 w 4642135"/>
              <a:gd name="connsiteY143" fmla="*/ 594622 h 5643471"/>
              <a:gd name="connsiteX144" fmla="*/ 1779292 w 4642135"/>
              <a:gd name="connsiteY144" fmla="*/ 538403 h 5643471"/>
              <a:gd name="connsiteX145" fmla="*/ 1982545 w 4642135"/>
              <a:gd name="connsiteY145" fmla="*/ 657329 h 5643471"/>
              <a:gd name="connsiteX146" fmla="*/ 1595500 w 4642135"/>
              <a:gd name="connsiteY146" fmla="*/ 581649 h 5643471"/>
              <a:gd name="connsiteX147" fmla="*/ 1630097 w 4642135"/>
              <a:gd name="connsiteY147" fmla="*/ 605435 h 5643471"/>
              <a:gd name="connsiteX148" fmla="*/ 1965247 w 4642135"/>
              <a:gd name="connsiteY148" fmla="*/ 670303 h 5643471"/>
              <a:gd name="connsiteX149" fmla="*/ 2129579 w 4642135"/>
              <a:gd name="connsiteY149" fmla="*/ 683276 h 5643471"/>
              <a:gd name="connsiteX150" fmla="*/ 2458244 w 4642135"/>
              <a:gd name="connsiteY150" fmla="*/ 838960 h 5643471"/>
              <a:gd name="connsiteX151" fmla="*/ 2568521 w 4642135"/>
              <a:gd name="connsiteY151" fmla="*/ 1014102 h 5643471"/>
              <a:gd name="connsiteX152" fmla="*/ 2607442 w 4642135"/>
              <a:gd name="connsiteY152" fmla="*/ 1096268 h 5643471"/>
              <a:gd name="connsiteX153" fmla="*/ 2637713 w 4642135"/>
              <a:gd name="connsiteY153" fmla="*/ 1109242 h 5643471"/>
              <a:gd name="connsiteX154" fmla="*/ 2799882 w 4642135"/>
              <a:gd name="connsiteY154" fmla="*/ 1102756 h 5643471"/>
              <a:gd name="connsiteX155" fmla="*/ 3029083 w 4642135"/>
              <a:gd name="connsiteY155" fmla="*/ 1128704 h 5643471"/>
              <a:gd name="connsiteX156" fmla="*/ 3052869 w 4642135"/>
              <a:gd name="connsiteY156" fmla="*/ 1135189 h 5643471"/>
              <a:gd name="connsiteX157" fmla="*/ 3057193 w 4642135"/>
              <a:gd name="connsiteY157" fmla="*/ 1133028 h 5643471"/>
              <a:gd name="connsiteX158" fmla="*/ 2933943 w 4642135"/>
              <a:gd name="connsiteY158" fmla="*/ 1046537 h 5643471"/>
              <a:gd name="connsiteX159" fmla="*/ 3346937 w 4642135"/>
              <a:gd name="connsiteY159" fmla="*/ 1184923 h 5643471"/>
              <a:gd name="connsiteX160" fmla="*/ 3519919 w 4642135"/>
              <a:gd name="connsiteY160" fmla="*/ 1349255 h 5643471"/>
              <a:gd name="connsiteX161" fmla="*/ 3545866 w 4642135"/>
              <a:gd name="connsiteY161" fmla="*/ 1355741 h 5643471"/>
              <a:gd name="connsiteX162" fmla="*/ 3963183 w 4642135"/>
              <a:gd name="connsiteY162" fmla="*/ 1264925 h 5643471"/>
              <a:gd name="connsiteX163" fmla="*/ 4058322 w 4642135"/>
              <a:gd name="connsiteY163" fmla="*/ 1271413 h 5643471"/>
              <a:gd name="connsiteX164" fmla="*/ 3926425 w 4642135"/>
              <a:gd name="connsiteY164" fmla="*/ 1323308 h 5643471"/>
              <a:gd name="connsiteX165" fmla="*/ 3928586 w 4642135"/>
              <a:gd name="connsiteY165" fmla="*/ 1329793 h 5643471"/>
              <a:gd name="connsiteX166" fmla="*/ 3971832 w 4642135"/>
              <a:gd name="connsiteY166" fmla="*/ 1325469 h 5643471"/>
              <a:gd name="connsiteX167" fmla="*/ 4194547 w 4642135"/>
              <a:gd name="connsiteY167" fmla="*/ 1351416 h 5643471"/>
              <a:gd name="connsiteX168" fmla="*/ 4309146 w 4642135"/>
              <a:gd name="connsiteY168" fmla="*/ 1377363 h 5643471"/>
              <a:gd name="connsiteX169" fmla="*/ 4367528 w 4642135"/>
              <a:gd name="connsiteY169" fmla="*/ 1472503 h 5643471"/>
              <a:gd name="connsiteX170" fmla="*/ 4408610 w 4642135"/>
              <a:gd name="connsiteY170" fmla="*/ 1528722 h 5643471"/>
              <a:gd name="connsiteX171" fmla="*/ 4601053 w 4642135"/>
              <a:gd name="connsiteY171" fmla="*/ 1695218 h 5643471"/>
              <a:gd name="connsiteX172" fmla="*/ 4639974 w 4642135"/>
              <a:gd name="connsiteY172" fmla="*/ 1766572 h 5643471"/>
              <a:gd name="connsiteX173" fmla="*/ 4642135 w 4642135"/>
              <a:gd name="connsiteY173" fmla="*/ 1773059 h 5643471"/>
              <a:gd name="connsiteX174" fmla="*/ 4627000 w 4642135"/>
              <a:gd name="connsiteY174" fmla="*/ 1801168 h 5643471"/>
              <a:gd name="connsiteX175" fmla="*/ 4605378 w 4642135"/>
              <a:gd name="connsiteY175" fmla="*/ 1773059 h 5643471"/>
              <a:gd name="connsiteX176" fmla="*/ 4393475 w 4642135"/>
              <a:gd name="connsiteY176" fmla="*/ 1617376 h 5643471"/>
              <a:gd name="connsiteX177" fmla="*/ 4363204 w 4642135"/>
              <a:gd name="connsiteY177" fmla="*/ 1615213 h 5643471"/>
              <a:gd name="connsiteX178" fmla="*/ 4363204 w 4642135"/>
              <a:gd name="connsiteY178" fmla="*/ 1658458 h 5643471"/>
              <a:gd name="connsiteX179" fmla="*/ 4389151 w 4642135"/>
              <a:gd name="connsiteY179" fmla="*/ 1686569 h 5643471"/>
              <a:gd name="connsiteX180" fmla="*/ 4490776 w 4642135"/>
              <a:gd name="connsiteY180" fmla="*/ 1818466 h 5643471"/>
              <a:gd name="connsiteX181" fmla="*/ 4510238 w 4642135"/>
              <a:gd name="connsiteY181" fmla="*/ 1885497 h 5643471"/>
              <a:gd name="connsiteX182" fmla="*/ 4108056 w 4642135"/>
              <a:gd name="connsiteY182" fmla="*/ 1543859 h 5643471"/>
              <a:gd name="connsiteX183" fmla="*/ 4337256 w 4642135"/>
              <a:gd name="connsiteY183" fmla="*/ 1801168 h 5643471"/>
              <a:gd name="connsiteX184" fmla="*/ 4330768 w 4642135"/>
              <a:gd name="connsiteY184" fmla="*/ 1807656 h 5643471"/>
              <a:gd name="connsiteX185" fmla="*/ 4138328 w 4642135"/>
              <a:gd name="connsiteY185" fmla="*/ 1669271 h 5643471"/>
              <a:gd name="connsiteX186" fmla="*/ 4216169 w 4642135"/>
              <a:gd name="connsiteY186" fmla="*/ 1783870 h 5643471"/>
              <a:gd name="connsiteX187" fmla="*/ 4021565 w 4642135"/>
              <a:gd name="connsiteY187" fmla="*/ 1671432 h 5643471"/>
              <a:gd name="connsiteX188" fmla="*/ 4151301 w 4642135"/>
              <a:gd name="connsiteY188" fmla="*/ 1850901 h 5643471"/>
              <a:gd name="connsiteX189" fmla="*/ 3868043 w 4642135"/>
              <a:gd name="connsiteY189" fmla="*/ 1658458 h 5643471"/>
              <a:gd name="connsiteX190" fmla="*/ 3982644 w 4642135"/>
              <a:gd name="connsiteY190" fmla="*/ 1816305 h 5643471"/>
              <a:gd name="connsiteX191" fmla="*/ 3712360 w 4642135"/>
              <a:gd name="connsiteY191" fmla="*/ 1632511 h 5643471"/>
              <a:gd name="connsiteX192" fmla="*/ 3721009 w 4642135"/>
              <a:gd name="connsiteY192" fmla="*/ 1656297 h 5643471"/>
              <a:gd name="connsiteX193" fmla="*/ 3978320 w 4642135"/>
              <a:gd name="connsiteY193" fmla="*/ 1829278 h 5643471"/>
              <a:gd name="connsiteX194" fmla="*/ 4211845 w 4642135"/>
              <a:gd name="connsiteY194" fmla="*/ 2036856 h 5643471"/>
              <a:gd name="connsiteX195" fmla="*/ 4226979 w 4642135"/>
              <a:gd name="connsiteY195" fmla="*/ 2356872 h 5643471"/>
              <a:gd name="connsiteX196" fmla="*/ 4203196 w 4642135"/>
              <a:gd name="connsiteY196" fmla="*/ 2393629 h 5643471"/>
              <a:gd name="connsiteX197" fmla="*/ 4185898 w 4642135"/>
              <a:gd name="connsiteY197" fmla="*/ 2359033 h 5643471"/>
              <a:gd name="connsiteX198" fmla="*/ 4142652 w 4642135"/>
              <a:gd name="connsiteY198" fmla="*/ 2233621 h 5643471"/>
              <a:gd name="connsiteX199" fmla="*/ 4101568 w 4642135"/>
              <a:gd name="connsiteY199" fmla="*/ 2365521 h 5643471"/>
              <a:gd name="connsiteX200" fmla="*/ 3932911 w 4642135"/>
              <a:gd name="connsiteY200" fmla="*/ 2019558 h 5643471"/>
              <a:gd name="connsiteX201" fmla="*/ 3961022 w 4642135"/>
              <a:gd name="connsiteY201" fmla="*/ 2181727 h 5643471"/>
              <a:gd name="connsiteX202" fmla="*/ 3792365 w 4642135"/>
              <a:gd name="connsiteY202" fmla="*/ 2021719 h 5643471"/>
              <a:gd name="connsiteX203" fmla="*/ 3883180 w 4642135"/>
              <a:gd name="connsiteY203" fmla="*/ 2304977 h 5643471"/>
              <a:gd name="connsiteX204" fmla="*/ 3876692 w 4642135"/>
              <a:gd name="connsiteY204" fmla="*/ 2607695 h 5643471"/>
              <a:gd name="connsiteX205" fmla="*/ 3826961 w 4642135"/>
              <a:gd name="connsiteY205" fmla="*/ 2495257 h 5643471"/>
              <a:gd name="connsiteX206" fmla="*/ 3792365 w 4642135"/>
              <a:gd name="connsiteY206" fmla="*/ 2730943 h 5643471"/>
              <a:gd name="connsiteX207" fmla="*/ 3749119 w 4642135"/>
              <a:gd name="connsiteY207" fmla="*/ 2544988 h 5643471"/>
              <a:gd name="connsiteX208" fmla="*/ 3628032 w 4642135"/>
              <a:gd name="connsiteY208" fmla="*/ 2823922 h 5643471"/>
              <a:gd name="connsiteX209" fmla="*/ 3714523 w 4642135"/>
              <a:gd name="connsiteY209" fmla="*/ 2393629 h 5643471"/>
              <a:gd name="connsiteX210" fmla="*/ 3705874 w 4642135"/>
              <a:gd name="connsiteY210" fmla="*/ 2389305 h 5643471"/>
              <a:gd name="connsiteX211" fmla="*/ 3582623 w 4642135"/>
              <a:gd name="connsiteY211" fmla="*/ 2635803 h 5643471"/>
              <a:gd name="connsiteX212" fmla="*/ 3623708 w 4642135"/>
              <a:gd name="connsiteY212" fmla="*/ 2441199 h 5643471"/>
              <a:gd name="connsiteX213" fmla="*/ 3561001 w 4642135"/>
              <a:gd name="connsiteY213" fmla="*/ 2495257 h 5643471"/>
              <a:gd name="connsiteX214" fmla="*/ 3541542 w 4642135"/>
              <a:gd name="connsiteY214" fmla="*/ 2512555 h 5643471"/>
              <a:gd name="connsiteX215" fmla="*/ 3532892 w 4642135"/>
              <a:gd name="connsiteY215" fmla="*/ 2488769 h 5643471"/>
              <a:gd name="connsiteX216" fmla="*/ 3543703 w 4642135"/>
              <a:gd name="connsiteY216" fmla="*/ 2324437 h 5643471"/>
              <a:gd name="connsiteX217" fmla="*/ 3496133 w 4642135"/>
              <a:gd name="connsiteY217" fmla="*/ 2391468 h 5643471"/>
              <a:gd name="connsiteX218" fmla="*/ 3476673 w 4642135"/>
              <a:gd name="connsiteY218" fmla="*/ 2408766 h 5643471"/>
              <a:gd name="connsiteX219" fmla="*/ 3474510 w 4642135"/>
              <a:gd name="connsiteY219" fmla="*/ 2382819 h 5643471"/>
              <a:gd name="connsiteX220" fmla="*/ 3483159 w 4642135"/>
              <a:gd name="connsiteY220" fmla="*/ 2276867 h 5643471"/>
              <a:gd name="connsiteX221" fmla="*/ 3478835 w 4642135"/>
              <a:gd name="connsiteY221" fmla="*/ 2268218 h 5643471"/>
              <a:gd name="connsiteX222" fmla="*/ 3455051 w 4642135"/>
              <a:gd name="connsiteY222" fmla="*/ 2285516 h 5643471"/>
              <a:gd name="connsiteX223" fmla="*/ 3450726 w 4642135"/>
              <a:gd name="connsiteY223" fmla="*/ 2032532 h 5643471"/>
              <a:gd name="connsiteX224" fmla="*/ 3405318 w 4642135"/>
              <a:gd name="connsiteY224" fmla="*/ 2207674 h 5643471"/>
              <a:gd name="connsiteX225" fmla="*/ 3394507 w 4642135"/>
              <a:gd name="connsiteY225" fmla="*/ 2054154 h 5643471"/>
              <a:gd name="connsiteX226" fmla="*/ 3385858 w 4642135"/>
              <a:gd name="connsiteY226" fmla="*/ 2054154 h 5643471"/>
              <a:gd name="connsiteX227" fmla="*/ 3381534 w 4642135"/>
              <a:gd name="connsiteY227" fmla="*/ 2077938 h 5643471"/>
              <a:gd name="connsiteX228" fmla="*/ 3344774 w 4642135"/>
              <a:gd name="connsiteY228" fmla="*/ 2501743 h 5643471"/>
              <a:gd name="connsiteX229" fmla="*/ 3282069 w 4642135"/>
              <a:gd name="connsiteY229" fmla="*/ 3401246 h 5643471"/>
              <a:gd name="connsiteX230" fmla="*/ 3102600 w 4642135"/>
              <a:gd name="connsiteY230" fmla="*/ 4380755 h 5643471"/>
              <a:gd name="connsiteX231" fmla="*/ 3096114 w 4642135"/>
              <a:gd name="connsiteY231" fmla="*/ 4439135 h 5643471"/>
              <a:gd name="connsiteX232" fmla="*/ 3204228 w 4642135"/>
              <a:gd name="connsiteY232" fmla="*/ 5148359 h 5643471"/>
              <a:gd name="connsiteX233" fmla="*/ 3265706 w 4642135"/>
              <a:gd name="connsiteY233" fmla="*/ 5622240 h 5643471"/>
              <a:gd name="connsiteX234" fmla="*/ 2888326 w 4642135"/>
              <a:gd name="connsiteY234" fmla="*/ 5626736 h 5643471"/>
              <a:gd name="connsiteX235" fmla="*/ 2888241 w 4642135"/>
              <a:gd name="connsiteY235" fmla="*/ 4979826 h 5643471"/>
              <a:gd name="connsiteX236" fmla="*/ 2654078 w 4642135"/>
              <a:gd name="connsiteY236" fmla="*/ 5624022 h 5643471"/>
              <a:gd name="connsiteX237" fmla="*/ 2305744 w 4642135"/>
              <a:gd name="connsiteY237" fmla="*/ 5625924 h 5643471"/>
              <a:gd name="connsiteX238" fmla="*/ 2700418 w 4642135"/>
              <a:gd name="connsiteY238" fmla="*/ 4800235 h 5643471"/>
              <a:gd name="connsiteX239" fmla="*/ 2851777 w 4642135"/>
              <a:gd name="connsiteY239" fmla="*/ 4454272 h 5643471"/>
              <a:gd name="connsiteX240" fmla="*/ 2856101 w 4642135"/>
              <a:gd name="connsiteY240" fmla="*/ 4395889 h 5643471"/>
              <a:gd name="connsiteX241" fmla="*/ 2581495 w 4642135"/>
              <a:gd name="connsiteY241" fmla="*/ 3515847 h 5643471"/>
              <a:gd name="connsiteX242" fmla="*/ 1854973 w 4642135"/>
              <a:gd name="connsiteY242" fmla="*/ 2006584 h 5643471"/>
              <a:gd name="connsiteX243" fmla="*/ 1502522 w 4642135"/>
              <a:gd name="connsiteY243" fmla="*/ 1258440 h 5643471"/>
              <a:gd name="connsiteX244" fmla="*/ 1489548 w 4642135"/>
              <a:gd name="connsiteY244" fmla="*/ 1228168 h 5643471"/>
              <a:gd name="connsiteX245" fmla="*/ 1485224 w 4642135"/>
              <a:gd name="connsiteY245" fmla="*/ 1273574 h 5643471"/>
              <a:gd name="connsiteX246" fmla="*/ 1379274 w 4642135"/>
              <a:gd name="connsiteY246" fmla="*/ 1068160 h 5643471"/>
              <a:gd name="connsiteX247" fmla="*/ 1476574 w 4642135"/>
              <a:gd name="connsiteY247" fmla="*/ 1392500 h 5643471"/>
              <a:gd name="connsiteX248" fmla="*/ 1426843 w 4642135"/>
              <a:gd name="connsiteY248" fmla="*/ 1366553 h 5643471"/>
              <a:gd name="connsiteX249" fmla="*/ 1498197 w 4642135"/>
              <a:gd name="connsiteY249" fmla="*/ 1535210 h 5643471"/>
              <a:gd name="connsiteX250" fmla="*/ 1487387 w 4642135"/>
              <a:gd name="connsiteY250" fmla="*/ 1539535 h 5643471"/>
              <a:gd name="connsiteX251" fmla="*/ 1405221 w 4642135"/>
              <a:gd name="connsiteY251" fmla="*/ 1457368 h 5643471"/>
              <a:gd name="connsiteX252" fmla="*/ 1398733 w 4642135"/>
              <a:gd name="connsiteY252" fmla="*/ 1461693 h 5643471"/>
              <a:gd name="connsiteX253" fmla="*/ 1465764 w 4642135"/>
              <a:gd name="connsiteY253" fmla="*/ 1649809 h 5643471"/>
              <a:gd name="connsiteX254" fmla="*/ 1470089 w 4642135"/>
              <a:gd name="connsiteY254" fmla="*/ 1682244 h 5643471"/>
              <a:gd name="connsiteX255" fmla="*/ 1441978 w 4642135"/>
              <a:gd name="connsiteY255" fmla="*/ 1669271 h 5643471"/>
              <a:gd name="connsiteX256" fmla="*/ 1364137 w 4642135"/>
              <a:gd name="connsiteY256" fmla="*/ 1626025 h 5643471"/>
              <a:gd name="connsiteX257" fmla="*/ 1472250 w 4642135"/>
              <a:gd name="connsiteY257" fmla="*/ 1820629 h 5643471"/>
              <a:gd name="connsiteX258" fmla="*/ 1480899 w 4642135"/>
              <a:gd name="connsiteY258" fmla="*/ 1855226 h 5643471"/>
              <a:gd name="connsiteX259" fmla="*/ 1450627 w 4642135"/>
              <a:gd name="connsiteY259" fmla="*/ 1844413 h 5643471"/>
              <a:gd name="connsiteX260" fmla="*/ 1301432 w 4642135"/>
              <a:gd name="connsiteY260" fmla="*/ 1693054 h 5643471"/>
              <a:gd name="connsiteX261" fmla="*/ 1262511 w 4642135"/>
              <a:gd name="connsiteY261" fmla="*/ 1641160 h 5643471"/>
              <a:gd name="connsiteX262" fmla="*/ 1498197 w 4642135"/>
              <a:gd name="connsiteY262" fmla="*/ 2095236 h 5643471"/>
              <a:gd name="connsiteX263" fmla="*/ 1305756 w 4642135"/>
              <a:gd name="connsiteY263" fmla="*/ 1857387 h 5643471"/>
              <a:gd name="connsiteX264" fmla="*/ 1264672 w 4642135"/>
              <a:gd name="connsiteY264" fmla="*/ 1775221 h 5643471"/>
              <a:gd name="connsiteX265" fmla="*/ 1281970 w 4642135"/>
              <a:gd name="connsiteY265" fmla="*/ 2002260 h 5643471"/>
              <a:gd name="connsiteX266" fmla="*/ 1154398 w 4642135"/>
              <a:gd name="connsiteY266" fmla="*/ 1738463 h 5643471"/>
              <a:gd name="connsiteX267" fmla="*/ 1141424 w 4642135"/>
              <a:gd name="connsiteY267" fmla="*/ 1876848 h 5643471"/>
              <a:gd name="connsiteX268" fmla="*/ 1007363 w 4642135"/>
              <a:gd name="connsiteY268" fmla="*/ 1150326 h 5643471"/>
              <a:gd name="connsiteX269" fmla="*/ 955469 w 4642135"/>
              <a:gd name="connsiteY269" fmla="*/ 1219519 h 5643471"/>
              <a:gd name="connsiteX270" fmla="*/ 923034 w 4642135"/>
              <a:gd name="connsiteY270" fmla="*/ 1295197 h 5643471"/>
              <a:gd name="connsiteX271" fmla="*/ 886276 w 4642135"/>
              <a:gd name="connsiteY271" fmla="*/ 1403311 h 5643471"/>
              <a:gd name="connsiteX272" fmla="*/ 860329 w 4642135"/>
              <a:gd name="connsiteY272" fmla="*/ 1213031 h 5643471"/>
              <a:gd name="connsiteX273" fmla="*/ 806271 w 4642135"/>
              <a:gd name="connsiteY273" fmla="*/ 1669271 h 5643471"/>
              <a:gd name="connsiteX274" fmla="*/ 713295 w 4642135"/>
              <a:gd name="connsiteY274" fmla="*/ 1511424 h 5643471"/>
              <a:gd name="connsiteX275" fmla="*/ 713295 w 4642135"/>
              <a:gd name="connsiteY275" fmla="*/ 1693054 h 5643471"/>
              <a:gd name="connsiteX276" fmla="*/ 704646 w 4642135"/>
              <a:gd name="connsiteY276" fmla="*/ 1719002 h 5643471"/>
              <a:gd name="connsiteX277" fmla="*/ 678699 w 4642135"/>
              <a:gd name="connsiteY277" fmla="*/ 1697379 h 5643471"/>
              <a:gd name="connsiteX278" fmla="*/ 603018 w 4642135"/>
              <a:gd name="connsiteY278" fmla="*/ 1567643 h 5643471"/>
              <a:gd name="connsiteX279" fmla="*/ 568422 w 4642135"/>
              <a:gd name="connsiteY279" fmla="*/ 1468179 h 5643471"/>
              <a:gd name="connsiteX280" fmla="*/ 752216 w 4642135"/>
              <a:gd name="connsiteY280" fmla="*/ 960047 h 5643471"/>
              <a:gd name="connsiteX281" fmla="*/ 920873 w 4642135"/>
              <a:gd name="connsiteY281" fmla="*/ 735171 h 5643471"/>
              <a:gd name="connsiteX282" fmla="*/ 953306 w 4642135"/>
              <a:gd name="connsiteY282" fmla="*/ 683276 h 5643471"/>
              <a:gd name="connsiteX283" fmla="*/ 959793 w 4642135"/>
              <a:gd name="connsiteY283" fmla="*/ 663815 h 5643471"/>
              <a:gd name="connsiteX284" fmla="*/ 942495 w 4642135"/>
              <a:gd name="connsiteY284" fmla="*/ 672464 h 5643471"/>
              <a:gd name="connsiteX285" fmla="*/ 747891 w 4642135"/>
              <a:gd name="connsiteY285" fmla="*/ 938424 h 5643471"/>
              <a:gd name="connsiteX286" fmla="*/ 728430 w 4642135"/>
              <a:gd name="connsiteY286" fmla="*/ 955722 h 5643471"/>
              <a:gd name="connsiteX287" fmla="*/ 817084 w 4642135"/>
              <a:gd name="connsiteY287" fmla="*/ 711385 h 5643471"/>
              <a:gd name="connsiteX288" fmla="*/ 548963 w 4642135"/>
              <a:gd name="connsiteY288" fmla="*/ 1040049 h 5643471"/>
              <a:gd name="connsiteX289" fmla="*/ 672211 w 4642135"/>
              <a:gd name="connsiteY289" fmla="*/ 750306 h 5643471"/>
              <a:gd name="connsiteX290" fmla="*/ 460308 w 4642135"/>
              <a:gd name="connsiteY290" fmla="*/ 979506 h 5643471"/>
              <a:gd name="connsiteX291" fmla="*/ 492744 w 4642135"/>
              <a:gd name="connsiteY291" fmla="*/ 838960 h 5643471"/>
              <a:gd name="connsiteX292" fmla="*/ 345709 w 4642135"/>
              <a:gd name="connsiteY292" fmla="*/ 1046537 h 5643471"/>
              <a:gd name="connsiteX293" fmla="*/ 542475 w 4642135"/>
              <a:gd name="connsiteY293" fmla="*/ 609759 h 5643471"/>
              <a:gd name="connsiteX294" fmla="*/ 466796 w 4642135"/>
              <a:gd name="connsiteY294" fmla="*/ 687601 h 5643471"/>
              <a:gd name="connsiteX295" fmla="*/ 198675 w 4642135"/>
              <a:gd name="connsiteY295" fmla="*/ 1143838 h 5643471"/>
              <a:gd name="connsiteX296" fmla="*/ 172728 w 4642135"/>
              <a:gd name="connsiteY296" fmla="*/ 1176274 h 5643471"/>
              <a:gd name="connsiteX297" fmla="*/ 270029 w 4642135"/>
              <a:gd name="connsiteY297" fmla="*/ 880042 h 5643471"/>
              <a:gd name="connsiteX298" fmla="*/ 449498 w 4642135"/>
              <a:gd name="connsiteY298" fmla="*/ 629219 h 5643471"/>
              <a:gd name="connsiteX299" fmla="*/ 200836 w 4642135"/>
              <a:gd name="connsiteY299" fmla="*/ 849770 h 5643471"/>
              <a:gd name="connsiteX300" fmla="*/ 14881 w 4642135"/>
              <a:gd name="connsiteY300" fmla="*/ 1128704 h 5643471"/>
              <a:gd name="connsiteX301" fmla="*/ 6232 w 4642135"/>
              <a:gd name="connsiteY301" fmla="*/ 1046537 h 5643471"/>
              <a:gd name="connsiteX302" fmla="*/ 32179 w 4642135"/>
              <a:gd name="connsiteY302" fmla="*/ 973020 h 5643471"/>
              <a:gd name="connsiteX303" fmla="*/ 512203 w 4642135"/>
              <a:gd name="connsiteY303" fmla="*/ 501646 h 5643471"/>
              <a:gd name="connsiteX304" fmla="*/ 594369 w 4642135"/>
              <a:gd name="connsiteY304" fmla="*/ 467050 h 5643471"/>
              <a:gd name="connsiteX305" fmla="*/ 168403 w 4642135"/>
              <a:gd name="connsiteY305" fmla="*/ 557865 h 5643471"/>
              <a:gd name="connsiteX306" fmla="*/ 272192 w 4642135"/>
              <a:gd name="connsiteY306" fmla="*/ 488672 h 5643471"/>
              <a:gd name="connsiteX307" fmla="*/ 391116 w 4642135"/>
              <a:gd name="connsiteY307" fmla="*/ 412992 h 5643471"/>
              <a:gd name="connsiteX308" fmla="*/ 525176 w 4642135"/>
              <a:gd name="connsiteY308" fmla="*/ 378396 h 5643471"/>
              <a:gd name="connsiteX309" fmla="*/ 661401 w 4642135"/>
              <a:gd name="connsiteY309" fmla="*/ 363261 h 5643471"/>
              <a:gd name="connsiteX310" fmla="*/ 434361 w 4642135"/>
              <a:gd name="connsiteY310" fmla="*/ 324340 h 5643471"/>
              <a:gd name="connsiteX311" fmla="*/ 507878 w 4642135"/>
              <a:gd name="connsiteY311" fmla="*/ 313527 h 5643471"/>
              <a:gd name="connsiteX312" fmla="*/ 507878 w 4642135"/>
              <a:gd name="connsiteY312" fmla="*/ 309203 h 5643471"/>
              <a:gd name="connsiteX313" fmla="*/ 417063 w 4642135"/>
              <a:gd name="connsiteY313" fmla="*/ 309203 h 5643471"/>
              <a:gd name="connsiteX314" fmla="*/ 881952 w 4642135"/>
              <a:gd name="connsiteY314" fmla="*/ 276770 h 5643471"/>
              <a:gd name="connsiteX315" fmla="*/ 1067907 w 4642135"/>
              <a:gd name="connsiteY315" fmla="*/ 298393 h 5643471"/>
              <a:gd name="connsiteX316" fmla="*/ 1223590 w 4642135"/>
              <a:gd name="connsiteY316" fmla="*/ 371910 h 5643471"/>
              <a:gd name="connsiteX317" fmla="*/ 1258187 w 4642135"/>
              <a:gd name="connsiteY317" fmla="*/ 367585 h 5643471"/>
              <a:gd name="connsiteX318" fmla="*/ 1640907 w 4642135"/>
              <a:gd name="connsiteY318" fmla="*/ 30271 h 5643471"/>
              <a:gd name="connsiteX319" fmla="*/ 1716587 w 4642135"/>
              <a:gd name="connsiteY319" fmla="*/ 0 h 5643471"/>
              <a:gd name="connsiteX0" fmla="*/ 4300497 w 4642135"/>
              <a:gd name="connsiteY0" fmla="*/ 1587104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3165036 w 4642135"/>
              <a:gd name="connsiteY4" fmla="*/ 1460611 h 5643471"/>
              <a:gd name="connsiteX5" fmla="*/ 3148009 w 4642135"/>
              <a:gd name="connsiteY5" fmla="*/ 1468179 h 5643471"/>
              <a:gd name="connsiteX6" fmla="*/ 2860426 w 4642135"/>
              <a:gd name="connsiteY6" fmla="*/ 1591429 h 5643471"/>
              <a:gd name="connsiteX7" fmla="*/ 2899347 w 4642135"/>
              <a:gd name="connsiteY7" fmla="*/ 1589266 h 5643471"/>
              <a:gd name="connsiteX8" fmla="*/ 3115574 w 4642135"/>
              <a:gd name="connsiteY8" fmla="*/ 1498450 h 5643471"/>
              <a:gd name="connsiteX9" fmla="*/ 3186930 w 4642135"/>
              <a:gd name="connsiteY9" fmla="*/ 1466017 h 5643471"/>
              <a:gd name="connsiteX10" fmla="*/ 3165036 w 4642135"/>
              <a:gd name="connsiteY10" fmla="*/ 1460611 h 5643471"/>
              <a:gd name="connsiteX11" fmla="*/ 2717716 w 4642135"/>
              <a:gd name="connsiteY11" fmla="*/ 1269250 h 5643471"/>
              <a:gd name="connsiteX12" fmla="*/ 2419323 w 4642135"/>
              <a:gd name="connsiteY12" fmla="*/ 1353579 h 5643471"/>
              <a:gd name="connsiteX13" fmla="*/ 2395539 w 4642135"/>
              <a:gd name="connsiteY13" fmla="*/ 1433582 h 5643471"/>
              <a:gd name="connsiteX14" fmla="*/ 2423648 w 4642135"/>
              <a:gd name="connsiteY14" fmla="*/ 1440070 h 5643471"/>
              <a:gd name="connsiteX15" fmla="*/ 2739339 w 4642135"/>
              <a:gd name="connsiteY15" fmla="*/ 1269250 h 5643471"/>
              <a:gd name="connsiteX16" fmla="*/ 2717716 w 4642135"/>
              <a:gd name="connsiteY16" fmla="*/ 1269250 h 5643471"/>
              <a:gd name="connsiteX17" fmla="*/ 1617123 w 4642135"/>
              <a:gd name="connsiteY17" fmla="*/ 1124379 h 5643471"/>
              <a:gd name="connsiteX18" fmla="*/ 1727398 w 4642135"/>
              <a:gd name="connsiteY18" fmla="*/ 1366553 h 5643471"/>
              <a:gd name="connsiteX19" fmla="*/ 1591176 w 4642135"/>
              <a:gd name="connsiteY19" fmla="*/ 1202221 h 5643471"/>
              <a:gd name="connsiteX20" fmla="*/ 1790104 w 4642135"/>
              <a:gd name="connsiteY20" fmla="*/ 1569806 h 5643471"/>
              <a:gd name="connsiteX21" fmla="*/ 2466893 w 4642135"/>
              <a:gd name="connsiteY21" fmla="*/ 2756890 h 5643471"/>
              <a:gd name="connsiteX22" fmla="*/ 2985838 w 4642135"/>
              <a:gd name="connsiteY22" fmla="*/ 3935327 h 5643471"/>
              <a:gd name="connsiteX23" fmla="*/ 2994487 w 4642135"/>
              <a:gd name="connsiteY23" fmla="*/ 3943976 h 5643471"/>
              <a:gd name="connsiteX24" fmla="*/ 2998811 w 4642135"/>
              <a:gd name="connsiteY24" fmla="*/ 3928839 h 5643471"/>
              <a:gd name="connsiteX25" fmla="*/ 3189091 w 4642135"/>
              <a:gd name="connsiteY25" fmla="*/ 2752566 h 5643471"/>
              <a:gd name="connsiteX26" fmla="*/ 3282069 w 4642135"/>
              <a:gd name="connsiteY26" fmla="*/ 2123347 h 5643471"/>
              <a:gd name="connsiteX27" fmla="*/ 3295043 w 4642135"/>
              <a:gd name="connsiteY27" fmla="*/ 2045505 h 5643471"/>
              <a:gd name="connsiteX28" fmla="*/ 3266932 w 4642135"/>
              <a:gd name="connsiteY28" fmla="*/ 2071452 h 5643471"/>
              <a:gd name="connsiteX29" fmla="*/ 3301529 w 4642135"/>
              <a:gd name="connsiteY29" fmla="*/ 1881173 h 5643471"/>
              <a:gd name="connsiteX30" fmla="*/ 3212877 w 4642135"/>
              <a:gd name="connsiteY30" fmla="*/ 2151455 h 5643471"/>
              <a:gd name="connsiteX31" fmla="*/ 3182605 w 4642135"/>
              <a:gd name="connsiteY31" fmla="*/ 2101724 h 5643471"/>
              <a:gd name="connsiteX32" fmla="*/ 3154494 w 4642135"/>
              <a:gd name="connsiteY32" fmla="*/ 2231460 h 5643471"/>
              <a:gd name="connsiteX33" fmla="*/ 3128547 w 4642135"/>
              <a:gd name="connsiteY33" fmla="*/ 2170917 h 5643471"/>
              <a:gd name="connsiteX34" fmla="*/ 3115574 w 4642135"/>
              <a:gd name="connsiteY34" fmla="*/ 2151455 h 5643471"/>
              <a:gd name="connsiteX35" fmla="*/ 3102600 w 4642135"/>
              <a:gd name="connsiteY35" fmla="*/ 2173078 h 5643471"/>
              <a:gd name="connsiteX36" fmla="*/ 3059355 w 4642135"/>
              <a:gd name="connsiteY36" fmla="*/ 2341735 h 5643471"/>
              <a:gd name="connsiteX37" fmla="*/ 2998811 w 4642135"/>
              <a:gd name="connsiteY37" fmla="*/ 2261732 h 5643471"/>
              <a:gd name="connsiteX38" fmla="*/ 2983676 w 4642135"/>
              <a:gd name="connsiteY38" fmla="*/ 2436875 h 5643471"/>
              <a:gd name="connsiteX39" fmla="*/ 2975027 w 4642135"/>
              <a:gd name="connsiteY39" fmla="*/ 2460661 h 5643471"/>
              <a:gd name="connsiteX40" fmla="*/ 2955566 w 4642135"/>
              <a:gd name="connsiteY40" fmla="*/ 2439038 h 5643471"/>
              <a:gd name="connsiteX41" fmla="*/ 2933943 w 4642135"/>
              <a:gd name="connsiteY41" fmla="*/ 2367682 h 5643471"/>
              <a:gd name="connsiteX42" fmla="*/ 2918808 w 4642135"/>
              <a:gd name="connsiteY42" fmla="*/ 2287679 h 5643471"/>
              <a:gd name="connsiteX43" fmla="*/ 2871238 w 4642135"/>
              <a:gd name="connsiteY43" fmla="*/ 2633642 h 5643471"/>
              <a:gd name="connsiteX44" fmla="*/ 2840967 w 4642135"/>
              <a:gd name="connsiteY44" fmla="*/ 2590397 h 5643471"/>
              <a:gd name="connsiteX45" fmla="*/ 2840967 w 4642135"/>
              <a:gd name="connsiteY45" fmla="*/ 2423901 h 5643471"/>
              <a:gd name="connsiteX46" fmla="*/ 2851777 w 4642135"/>
              <a:gd name="connsiteY46" fmla="*/ 2333086 h 5643471"/>
              <a:gd name="connsiteX47" fmla="*/ 2752313 w 4642135"/>
              <a:gd name="connsiteY47" fmla="*/ 2486608 h 5643471"/>
              <a:gd name="connsiteX48" fmla="*/ 2782584 w 4642135"/>
              <a:gd name="connsiteY48" fmla="*/ 2283355 h 5643471"/>
              <a:gd name="connsiteX49" fmla="*/ 2698257 w 4642135"/>
              <a:gd name="connsiteY49" fmla="*/ 2365521 h 5643471"/>
              <a:gd name="connsiteX50" fmla="*/ 2990162 w 4642135"/>
              <a:gd name="connsiteY50" fmla="*/ 1790358 h 5643471"/>
              <a:gd name="connsiteX51" fmla="*/ 2912320 w 4642135"/>
              <a:gd name="connsiteY51" fmla="*/ 1840089 h 5643471"/>
              <a:gd name="connsiteX52" fmla="*/ 2819344 w 4642135"/>
              <a:gd name="connsiteY52" fmla="*/ 1891983 h 5643471"/>
              <a:gd name="connsiteX53" fmla="*/ 2758800 w 4642135"/>
              <a:gd name="connsiteY53" fmla="*/ 1941716 h 5643471"/>
              <a:gd name="connsiteX54" fmla="*/ 2830154 w 4642135"/>
              <a:gd name="connsiteY54" fmla="*/ 1788194 h 5643471"/>
              <a:gd name="connsiteX55" fmla="*/ 2795558 w 4642135"/>
              <a:gd name="connsiteY55" fmla="*/ 1818466 h 5643471"/>
              <a:gd name="connsiteX56" fmla="*/ 2570682 w 4642135"/>
              <a:gd name="connsiteY56" fmla="*/ 2086587 h 5643471"/>
              <a:gd name="connsiteX57" fmla="*/ 2549059 w 4642135"/>
              <a:gd name="connsiteY57" fmla="*/ 2101724 h 5643471"/>
              <a:gd name="connsiteX58" fmla="*/ 2540410 w 4642135"/>
              <a:gd name="connsiteY58" fmla="*/ 2075777 h 5643471"/>
              <a:gd name="connsiteX59" fmla="*/ 2557708 w 4642135"/>
              <a:gd name="connsiteY59" fmla="*/ 1963339 h 5643471"/>
              <a:gd name="connsiteX60" fmla="*/ 2469057 w 4642135"/>
              <a:gd name="connsiteY60" fmla="*/ 2086587 h 5643471"/>
              <a:gd name="connsiteX61" fmla="*/ 2447434 w 4642135"/>
              <a:gd name="connsiteY61" fmla="*/ 2106049 h 5643471"/>
              <a:gd name="connsiteX62" fmla="*/ 2438785 w 4642135"/>
              <a:gd name="connsiteY62" fmla="*/ 2073614 h 5643471"/>
              <a:gd name="connsiteX63" fmla="*/ 2449595 w 4642135"/>
              <a:gd name="connsiteY63" fmla="*/ 1969825 h 5643471"/>
              <a:gd name="connsiteX64" fmla="*/ 2471218 w 4642135"/>
              <a:gd name="connsiteY64" fmla="*/ 1876848 h 5643471"/>
              <a:gd name="connsiteX65" fmla="*/ 2830154 w 4642135"/>
              <a:gd name="connsiteY65" fmla="*/ 1602239 h 5643471"/>
              <a:gd name="connsiteX66" fmla="*/ 2858265 w 4642135"/>
              <a:gd name="connsiteY66" fmla="*/ 1587104 h 5643471"/>
              <a:gd name="connsiteX67" fmla="*/ 2851777 w 4642135"/>
              <a:gd name="connsiteY67" fmla="*/ 1589266 h 5643471"/>
              <a:gd name="connsiteX68" fmla="*/ 2849616 w 4642135"/>
              <a:gd name="connsiteY68" fmla="*/ 1587104 h 5643471"/>
              <a:gd name="connsiteX69" fmla="*/ 2869075 w 4642135"/>
              <a:gd name="connsiteY69" fmla="*/ 1567643 h 5643471"/>
              <a:gd name="connsiteX70" fmla="*/ 3039895 w 4642135"/>
              <a:gd name="connsiteY70" fmla="*/ 1437907 h 5643471"/>
              <a:gd name="connsiteX71" fmla="*/ 2676634 w 4642135"/>
              <a:gd name="connsiteY71" fmla="*/ 1584941 h 5643471"/>
              <a:gd name="connsiteX72" fmla="*/ 2920969 w 4642135"/>
              <a:gd name="connsiteY72" fmla="*/ 1418448 h 5643471"/>
              <a:gd name="connsiteX73" fmla="*/ 2631226 w 4642135"/>
              <a:gd name="connsiteY73" fmla="*/ 1507099 h 5643471"/>
              <a:gd name="connsiteX74" fmla="*/ 2726365 w 4642135"/>
              <a:gd name="connsiteY74" fmla="*/ 1424933 h 5643471"/>
              <a:gd name="connsiteX75" fmla="*/ 2510139 w 4642135"/>
              <a:gd name="connsiteY75" fmla="*/ 1511424 h 5643471"/>
              <a:gd name="connsiteX76" fmla="*/ 2856101 w 4642135"/>
              <a:gd name="connsiteY76" fmla="*/ 1286548 h 5643471"/>
              <a:gd name="connsiteX77" fmla="*/ 2797721 w 4642135"/>
              <a:gd name="connsiteY77" fmla="*/ 1301685 h 5643471"/>
              <a:gd name="connsiteX78" fmla="*/ 2475542 w 4642135"/>
              <a:gd name="connsiteY78" fmla="*/ 1463854 h 5643471"/>
              <a:gd name="connsiteX79" fmla="*/ 2440946 w 4642135"/>
              <a:gd name="connsiteY79" fmla="*/ 1543859 h 5643471"/>
              <a:gd name="connsiteX80" fmla="*/ 2440946 w 4642135"/>
              <a:gd name="connsiteY80" fmla="*/ 1558994 h 5643471"/>
              <a:gd name="connsiteX81" fmla="*/ 2404189 w 4642135"/>
              <a:gd name="connsiteY81" fmla="*/ 1535210 h 5643471"/>
              <a:gd name="connsiteX82" fmla="*/ 2358780 w 4642135"/>
              <a:gd name="connsiteY82" fmla="*/ 1528722 h 5643471"/>
              <a:gd name="connsiteX83" fmla="*/ 2365268 w 4642135"/>
              <a:gd name="connsiteY83" fmla="*/ 1567643 h 5643471"/>
              <a:gd name="connsiteX84" fmla="*/ 2447434 w 4642135"/>
              <a:gd name="connsiteY84" fmla="*/ 1727651 h 5643471"/>
              <a:gd name="connsiteX85" fmla="*/ 2291751 w 4642135"/>
              <a:gd name="connsiteY85" fmla="*/ 1563318 h 5643471"/>
              <a:gd name="connsiteX86" fmla="*/ 2302561 w 4642135"/>
              <a:gd name="connsiteY86" fmla="*/ 1597915 h 5643471"/>
              <a:gd name="connsiteX87" fmla="*/ 2378241 w 4642135"/>
              <a:gd name="connsiteY87" fmla="*/ 1811980 h 5643471"/>
              <a:gd name="connsiteX88" fmla="*/ 2380402 w 4642135"/>
              <a:gd name="connsiteY88" fmla="*/ 1926579 h 5643471"/>
              <a:gd name="connsiteX89" fmla="*/ 2369592 w 4642135"/>
              <a:gd name="connsiteY89" fmla="*/ 1928743 h 5643471"/>
              <a:gd name="connsiteX90" fmla="*/ 2172825 w 4642135"/>
              <a:gd name="connsiteY90" fmla="*/ 1466017 h 5643471"/>
              <a:gd name="connsiteX91" fmla="*/ 2183637 w 4642135"/>
              <a:gd name="connsiteY91" fmla="*/ 1515748 h 5643471"/>
              <a:gd name="connsiteX92" fmla="*/ 2211746 w 4642135"/>
              <a:gd name="connsiteY92" fmla="*/ 1699542 h 5643471"/>
              <a:gd name="connsiteX93" fmla="*/ 2198772 w 4642135"/>
              <a:gd name="connsiteY93" fmla="*/ 1749273 h 5643471"/>
              <a:gd name="connsiteX94" fmla="*/ 2170664 w 4642135"/>
              <a:gd name="connsiteY94" fmla="*/ 1706028 h 5643471"/>
              <a:gd name="connsiteX95" fmla="*/ 2090659 w 4642135"/>
              <a:gd name="connsiteY95" fmla="*/ 1526561 h 5643471"/>
              <a:gd name="connsiteX96" fmla="*/ 2056062 w 4642135"/>
              <a:gd name="connsiteY96" fmla="*/ 1626025 h 5643471"/>
              <a:gd name="connsiteX97" fmla="*/ 1930651 w 4642135"/>
              <a:gd name="connsiteY97" fmla="*/ 1420609 h 5643471"/>
              <a:gd name="connsiteX98" fmla="*/ 1930651 w 4642135"/>
              <a:gd name="connsiteY98" fmla="*/ 1524398 h 5643471"/>
              <a:gd name="connsiteX99" fmla="*/ 1922002 w 4642135"/>
              <a:gd name="connsiteY99" fmla="*/ 1537371 h 5643471"/>
              <a:gd name="connsiteX100" fmla="*/ 1911191 w 4642135"/>
              <a:gd name="connsiteY100" fmla="*/ 1530885 h 5643471"/>
              <a:gd name="connsiteX101" fmla="*/ 1893893 w 4642135"/>
              <a:gd name="connsiteY101" fmla="*/ 1502775 h 5643471"/>
              <a:gd name="connsiteX102" fmla="*/ 1829025 w 4642135"/>
              <a:gd name="connsiteY102" fmla="*/ 1377363 h 5643471"/>
              <a:gd name="connsiteX103" fmla="*/ 1826862 w 4642135"/>
              <a:gd name="connsiteY103" fmla="*/ 1435746 h 5643471"/>
              <a:gd name="connsiteX104" fmla="*/ 1617123 w 4642135"/>
              <a:gd name="connsiteY104" fmla="*/ 1124379 h 5643471"/>
              <a:gd name="connsiteX105" fmla="*/ 2123094 w 4642135"/>
              <a:gd name="connsiteY105" fmla="*/ 925450 h 5643471"/>
              <a:gd name="connsiteX106" fmla="*/ 2250666 w 4642135"/>
              <a:gd name="connsiteY106" fmla="*/ 1068160 h 5643471"/>
              <a:gd name="connsiteX107" fmla="*/ 1971735 w 4642135"/>
              <a:gd name="connsiteY107" fmla="*/ 968696 h 5643471"/>
              <a:gd name="connsiteX108" fmla="*/ 1978221 w 4642135"/>
              <a:gd name="connsiteY108" fmla="*/ 977345 h 5643471"/>
              <a:gd name="connsiteX109" fmla="*/ 2324183 w 4642135"/>
              <a:gd name="connsiteY109" fmla="*/ 1323308 h 5643471"/>
              <a:gd name="connsiteX110" fmla="*/ 2356619 w 4642135"/>
              <a:gd name="connsiteY110" fmla="*/ 1325469 h 5643471"/>
              <a:gd name="connsiteX111" fmla="*/ 2626901 w 4642135"/>
              <a:gd name="connsiteY111" fmla="*/ 1206545 h 5643471"/>
              <a:gd name="connsiteX112" fmla="*/ 2637713 w 4642135"/>
              <a:gd name="connsiteY112" fmla="*/ 1197896 h 5643471"/>
              <a:gd name="connsiteX113" fmla="*/ 2661497 w 4642135"/>
              <a:gd name="connsiteY113" fmla="*/ 1200057 h 5643471"/>
              <a:gd name="connsiteX114" fmla="*/ 2901510 w 4642135"/>
              <a:gd name="connsiteY114" fmla="*/ 1197896 h 5643471"/>
              <a:gd name="connsiteX115" fmla="*/ 2988001 w 4642135"/>
              <a:gd name="connsiteY115" fmla="*/ 1195733 h 5643471"/>
              <a:gd name="connsiteX116" fmla="*/ 2629064 w 4642135"/>
              <a:gd name="connsiteY116" fmla="*/ 1120055 h 5643471"/>
              <a:gd name="connsiteX117" fmla="*/ 2635550 w 4642135"/>
              <a:gd name="connsiteY117" fmla="*/ 1158975 h 5643471"/>
              <a:gd name="connsiteX118" fmla="*/ 2635550 w 4642135"/>
              <a:gd name="connsiteY118" fmla="*/ 1195733 h 5643471"/>
              <a:gd name="connsiteX119" fmla="*/ 2447434 w 4642135"/>
              <a:gd name="connsiteY119" fmla="*/ 1031400 h 5643471"/>
              <a:gd name="connsiteX120" fmla="*/ 2514463 w 4642135"/>
              <a:gd name="connsiteY120" fmla="*/ 1197896 h 5643471"/>
              <a:gd name="connsiteX121" fmla="*/ 2123094 w 4642135"/>
              <a:gd name="connsiteY121" fmla="*/ 925450 h 5643471"/>
              <a:gd name="connsiteX122" fmla="*/ 1716587 w 4642135"/>
              <a:gd name="connsiteY122" fmla="*/ 0 h 5643471"/>
              <a:gd name="connsiteX123" fmla="*/ 1569553 w 4642135"/>
              <a:gd name="connsiteY123" fmla="*/ 190279 h 5643471"/>
              <a:gd name="connsiteX124" fmla="*/ 1595500 w 4642135"/>
              <a:gd name="connsiteY124" fmla="*/ 170818 h 5643471"/>
              <a:gd name="connsiteX125" fmla="*/ 1887405 w 4642135"/>
              <a:gd name="connsiteY125" fmla="*/ 38921 h 5643471"/>
              <a:gd name="connsiteX126" fmla="*/ 2071199 w 4642135"/>
              <a:gd name="connsiteY126" fmla="*/ 8649 h 5643471"/>
              <a:gd name="connsiteX127" fmla="*/ 1694965 w 4642135"/>
              <a:gd name="connsiteY127" fmla="*/ 224876 h 5643471"/>
              <a:gd name="connsiteX128" fmla="*/ 1798754 w 4642135"/>
              <a:gd name="connsiteY128" fmla="*/ 188116 h 5643471"/>
              <a:gd name="connsiteX129" fmla="*/ 2315534 w 4642135"/>
              <a:gd name="connsiteY129" fmla="*/ 155683 h 5643471"/>
              <a:gd name="connsiteX130" fmla="*/ 2577170 w 4642135"/>
              <a:gd name="connsiteY130" fmla="*/ 250823 h 5643471"/>
              <a:gd name="connsiteX131" fmla="*/ 2644199 w 4642135"/>
              <a:gd name="connsiteY131" fmla="*/ 315691 h 5643471"/>
              <a:gd name="connsiteX132" fmla="*/ 2334996 w 4642135"/>
              <a:gd name="connsiteY132" fmla="*/ 242174 h 5643471"/>
              <a:gd name="connsiteX133" fmla="*/ 2019305 w 4642135"/>
              <a:gd name="connsiteY133" fmla="*/ 240010 h 5643471"/>
              <a:gd name="connsiteX134" fmla="*/ 2304724 w 4642135"/>
              <a:gd name="connsiteY134" fmla="*/ 313527 h 5643471"/>
              <a:gd name="connsiteX135" fmla="*/ 2564196 w 4642135"/>
              <a:gd name="connsiteY135" fmla="*/ 454076 h 5643471"/>
              <a:gd name="connsiteX136" fmla="*/ 1861458 w 4642135"/>
              <a:gd name="connsiteY136" fmla="*/ 287580 h 5643471"/>
              <a:gd name="connsiteX137" fmla="*/ 2337157 w 4642135"/>
              <a:gd name="connsiteY137" fmla="*/ 471374 h 5643471"/>
              <a:gd name="connsiteX138" fmla="*/ 2062550 w 4642135"/>
              <a:gd name="connsiteY138" fmla="*/ 423804 h 5643471"/>
              <a:gd name="connsiteX139" fmla="*/ 2060387 w 4642135"/>
              <a:gd name="connsiteY139" fmla="*/ 428129 h 5643471"/>
              <a:gd name="connsiteX140" fmla="*/ 2196611 w 4642135"/>
              <a:gd name="connsiteY140" fmla="*/ 490833 h 5643471"/>
              <a:gd name="connsiteX141" fmla="*/ 1854973 w 4642135"/>
              <a:gd name="connsiteY141" fmla="*/ 469211 h 5643471"/>
              <a:gd name="connsiteX142" fmla="*/ 2177149 w 4642135"/>
              <a:gd name="connsiteY142" fmla="*/ 594622 h 5643471"/>
              <a:gd name="connsiteX143" fmla="*/ 1779292 w 4642135"/>
              <a:gd name="connsiteY143" fmla="*/ 538403 h 5643471"/>
              <a:gd name="connsiteX144" fmla="*/ 1982545 w 4642135"/>
              <a:gd name="connsiteY144" fmla="*/ 657329 h 5643471"/>
              <a:gd name="connsiteX145" fmla="*/ 1595500 w 4642135"/>
              <a:gd name="connsiteY145" fmla="*/ 581649 h 5643471"/>
              <a:gd name="connsiteX146" fmla="*/ 1630097 w 4642135"/>
              <a:gd name="connsiteY146" fmla="*/ 605435 h 5643471"/>
              <a:gd name="connsiteX147" fmla="*/ 1965247 w 4642135"/>
              <a:gd name="connsiteY147" fmla="*/ 670303 h 5643471"/>
              <a:gd name="connsiteX148" fmla="*/ 2129579 w 4642135"/>
              <a:gd name="connsiteY148" fmla="*/ 683276 h 5643471"/>
              <a:gd name="connsiteX149" fmla="*/ 2458244 w 4642135"/>
              <a:gd name="connsiteY149" fmla="*/ 838960 h 5643471"/>
              <a:gd name="connsiteX150" fmla="*/ 2568521 w 4642135"/>
              <a:gd name="connsiteY150" fmla="*/ 1014102 h 5643471"/>
              <a:gd name="connsiteX151" fmla="*/ 2607442 w 4642135"/>
              <a:gd name="connsiteY151" fmla="*/ 1096268 h 5643471"/>
              <a:gd name="connsiteX152" fmla="*/ 2637713 w 4642135"/>
              <a:gd name="connsiteY152" fmla="*/ 1109242 h 5643471"/>
              <a:gd name="connsiteX153" fmla="*/ 2799882 w 4642135"/>
              <a:gd name="connsiteY153" fmla="*/ 1102756 h 5643471"/>
              <a:gd name="connsiteX154" fmla="*/ 3029083 w 4642135"/>
              <a:gd name="connsiteY154" fmla="*/ 1128704 h 5643471"/>
              <a:gd name="connsiteX155" fmla="*/ 3052869 w 4642135"/>
              <a:gd name="connsiteY155" fmla="*/ 1135189 h 5643471"/>
              <a:gd name="connsiteX156" fmla="*/ 3057193 w 4642135"/>
              <a:gd name="connsiteY156" fmla="*/ 1133028 h 5643471"/>
              <a:gd name="connsiteX157" fmla="*/ 2933943 w 4642135"/>
              <a:gd name="connsiteY157" fmla="*/ 1046537 h 5643471"/>
              <a:gd name="connsiteX158" fmla="*/ 3346937 w 4642135"/>
              <a:gd name="connsiteY158" fmla="*/ 1184923 h 5643471"/>
              <a:gd name="connsiteX159" fmla="*/ 3519919 w 4642135"/>
              <a:gd name="connsiteY159" fmla="*/ 1349255 h 5643471"/>
              <a:gd name="connsiteX160" fmla="*/ 3545866 w 4642135"/>
              <a:gd name="connsiteY160" fmla="*/ 1355741 h 5643471"/>
              <a:gd name="connsiteX161" fmla="*/ 3963183 w 4642135"/>
              <a:gd name="connsiteY161" fmla="*/ 1264925 h 5643471"/>
              <a:gd name="connsiteX162" fmla="*/ 4058322 w 4642135"/>
              <a:gd name="connsiteY162" fmla="*/ 1271413 h 5643471"/>
              <a:gd name="connsiteX163" fmla="*/ 3926425 w 4642135"/>
              <a:gd name="connsiteY163" fmla="*/ 1323308 h 5643471"/>
              <a:gd name="connsiteX164" fmla="*/ 3928586 w 4642135"/>
              <a:gd name="connsiteY164" fmla="*/ 1329793 h 5643471"/>
              <a:gd name="connsiteX165" fmla="*/ 3971832 w 4642135"/>
              <a:gd name="connsiteY165" fmla="*/ 1325469 h 5643471"/>
              <a:gd name="connsiteX166" fmla="*/ 4194547 w 4642135"/>
              <a:gd name="connsiteY166" fmla="*/ 1351416 h 5643471"/>
              <a:gd name="connsiteX167" fmla="*/ 4309146 w 4642135"/>
              <a:gd name="connsiteY167" fmla="*/ 1377363 h 5643471"/>
              <a:gd name="connsiteX168" fmla="*/ 4367528 w 4642135"/>
              <a:gd name="connsiteY168" fmla="*/ 1472503 h 5643471"/>
              <a:gd name="connsiteX169" fmla="*/ 4408610 w 4642135"/>
              <a:gd name="connsiteY169" fmla="*/ 1528722 h 5643471"/>
              <a:gd name="connsiteX170" fmla="*/ 4601053 w 4642135"/>
              <a:gd name="connsiteY170" fmla="*/ 1695218 h 5643471"/>
              <a:gd name="connsiteX171" fmla="*/ 4639974 w 4642135"/>
              <a:gd name="connsiteY171" fmla="*/ 1766572 h 5643471"/>
              <a:gd name="connsiteX172" fmla="*/ 4642135 w 4642135"/>
              <a:gd name="connsiteY172" fmla="*/ 1773059 h 5643471"/>
              <a:gd name="connsiteX173" fmla="*/ 4627000 w 4642135"/>
              <a:gd name="connsiteY173" fmla="*/ 1801168 h 5643471"/>
              <a:gd name="connsiteX174" fmla="*/ 4605378 w 4642135"/>
              <a:gd name="connsiteY174" fmla="*/ 1773059 h 5643471"/>
              <a:gd name="connsiteX175" fmla="*/ 4393475 w 4642135"/>
              <a:gd name="connsiteY175" fmla="*/ 1617376 h 5643471"/>
              <a:gd name="connsiteX176" fmla="*/ 4363204 w 4642135"/>
              <a:gd name="connsiteY176" fmla="*/ 1615213 h 5643471"/>
              <a:gd name="connsiteX177" fmla="*/ 4363204 w 4642135"/>
              <a:gd name="connsiteY177" fmla="*/ 1658458 h 5643471"/>
              <a:gd name="connsiteX178" fmla="*/ 4389151 w 4642135"/>
              <a:gd name="connsiteY178" fmla="*/ 1686569 h 5643471"/>
              <a:gd name="connsiteX179" fmla="*/ 4490776 w 4642135"/>
              <a:gd name="connsiteY179" fmla="*/ 1818466 h 5643471"/>
              <a:gd name="connsiteX180" fmla="*/ 4510238 w 4642135"/>
              <a:gd name="connsiteY180" fmla="*/ 1885497 h 5643471"/>
              <a:gd name="connsiteX181" fmla="*/ 4108056 w 4642135"/>
              <a:gd name="connsiteY181" fmla="*/ 1543859 h 5643471"/>
              <a:gd name="connsiteX182" fmla="*/ 4337256 w 4642135"/>
              <a:gd name="connsiteY182" fmla="*/ 1801168 h 5643471"/>
              <a:gd name="connsiteX183" fmla="*/ 4330768 w 4642135"/>
              <a:gd name="connsiteY183" fmla="*/ 1807656 h 5643471"/>
              <a:gd name="connsiteX184" fmla="*/ 4138328 w 4642135"/>
              <a:gd name="connsiteY184" fmla="*/ 1669271 h 5643471"/>
              <a:gd name="connsiteX185" fmla="*/ 4216169 w 4642135"/>
              <a:gd name="connsiteY185" fmla="*/ 1783870 h 5643471"/>
              <a:gd name="connsiteX186" fmla="*/ 4021565 w 4642135"/>
              <a:gd name="connsiteY186" fmla="*/ 1671432 h 5643471"/>
              <a:gd name="connsiteX187" fmla="*/ 4151301 w 4642135"/>
              <a:gd name="connsiteY187" fmla="*/ 1850901 h 5643471"/>
              <a:gd name="connsiteX188" fmla="*/ 3868043 w 4642135"/>
              <a:gd name="connsiteY188" fmla="*/ 1658458 h 5643471"/>
              <a:gd name="connsiteX189" fmla="*/ 3982644 w 4642135"/>
              <a:gd name="connsiteY189" fmla="*/ 1816305 h 5643471"/>
              <a:gd name="connsiteX190" fmla="*/ 3712360 w 4642135"/>
              <a:gd name="connsiteY190" fmla="*/ 1632511 h 5643471"/>
              <a:gd name="connsiteX191" fmla="*/ 3721009 w 4642135"/>
              <a:gd name="connsiteY191" fmla="*/ 1656297 h 5643471"/>
              <a:gd name="connsiteX192" fmla="*/ 3978320 w 4642135"/>
              <a:gd name="connsiteY192" fmla="*/ 1829278 h 5643471"/>
              <a:gd name="connsiteX193" fmla="*/ 4211845 w 4642135"/>
              <a:gd name="connsiteY193" fmla="*/ 2036856 h 5643471"/>
              <a:gd name="connsiteX194" fmla="*/ 4226979 w 4642135"/>
              <a:gd name="connsiteY194" fmla="*/ 2356872 h 5643471"/>
              <a:gd name="connsiteX195" fmla="*/ 4203196 w 4642135"/>
              <a:gd name="connsiteY195" fmla="*/ 2393629 h 5643471"/>
              <a:gd name="connsiteX196" fmla="*/ 4185898 w 4642135"/>
              <a:gd name="connsiteY196" fmla="*/ 2359033 h 5643471"/>
              <a:gd name="connsiteX197" fmla="*/ 4142652 w 4642135"/>
              <a:gd name="connsiteY197" fmla="*/ 2233621 h 5643471"/>
              <a:gd name="connsiteX198" fmla="*/ 4101568 w 4642135"/>
              <a:gd name="connsiteY198" fmla="*/ 2365521 h 5643471"/>
              <a:gd name="connsiteX199" fmla="*/ 3932911 w 4642135"/>
              <a:gd name="connsiteY199" fmla="*/ 2019558 h 5643471"/>
              <a:gd name="connsiteX200" fmla="*/ 3961022 w 4642135"/>
              <a:gd name="connsiteY200" fmla="*/ 2181727 h 5643471"/>
              <a:gd name="connsiteX201" fmla="*/ 3792365 w 4642135"/>
              <a:gd name="connsiteY201" fmla="*/ 2021719 h 5643471"/>
              <a:gd name="connsiteX202" fmla="*/ 3883180 w 4642135"/>
              <a:gd name="connsiteY202" fmla="*/ 2304977 h 5643471"/>
              <a:gd name="connsiteX203" fmla="*/ 3876692 w 4642135"/>
              <a:gd name="connsiteY203" fmla="*/ 2607695 h 5643471"/>
              <a:gd name="connsiteX204" fmla="*/ 3826961 w 4642135"/>
              <a:gd name="connsiteY204" fmla="*/ 2495257 h 5643471"/>
              <a:gd name="connsiteX205" fmla="*/ 3792365 w 4642135"/>
              <a:gd name="connsiteY205" fmla="*/ 2730943 h 5643471"/>
              <a:gd name="connsiteX206" fmla="*/ 3749119 w 4642135"/>
              <a:gd name="connsiteY206" fmla="*/ 2544988 h 5643471"/>
              <a:gd name="connsiteX207" fmla="*/ 3628032 w 4642135"/>
              <a:gd name="connsiteY207" fmla="*/ 2823922 h 5643471"/>
              <a:gd name="connsiteX208" fmla="*/ 3714523 w 4642135"/>
              <a:gd name="connsiteY208" fmla="*/ 2393629 h 5643471"/>
              <a:gd name="connsiteX209" fmla="*/ 3705874 w 4642135"/>
              <a:gd name="connsiteY209" fmla="*/ 2389305 h 5643471"/>
              <a:gd name="connsiteX210" fmla="*/ 3582623 w 4642135"/>
              <a:gd name="connsiteY210" fmla="*/ 2635803 h 5643471"/>
              <a:gd name="connsiteX211" fmla="*/ 3623708 w 4642135"/>
              <a:gd name="connsiteY211" fmla="*/ 2441199 h 5643471"/>
              <a:gd name="connsiteX212" fmla="*/ 3561001 w 4642135"/>
              <a:gd name="connsiteY212" fmla="*/ 2495257 h 5643471"/>
              <a:gd name="connsiteX213" fmla="*/ 3541542 w 4642135"/>
              <a:gd name="connsiteY213" fmla="*/ 2512555 h 5643471"/>
              <a:gd name="connsiteX214" fmla="*/ 3532892 w 4642135"/>
              <a:gd name="connsiteY214" fmla="*/ 2488769 h 5643471"/>
              <a:gd name="connsiteX215" fmla="*/ 3543703 w 4642135"/>
              <a:gd name="connsiteY215" fmla="*/ 2324437 h 5643471"/>
              <a:gd name="connsiteX216" fmla="*/ 3496133 w 4642135"/>
              <a:gd name="connsiteY216" fmla="*/ 2391468 h 5643471"/>
              <a:gd name="connsiteX217" fmla="*/ 3476673 w 4642135"/>
              <a:gd name="connsiteY217" fmla="*/ 2408766 h 5643471"/>
              <a:gd name="connsiteX218" fmla="*/ 3474510 w 4642135"/>
              <a:gd name="connsiteY218" fmla="*/ 2382819 h 5643471"/>
              <a:gd name="connsiteX219" fmla="*/ 3483159 w 4642135"/>
              <a:gd name="connsiteY219" fmla="*/ 2276867 h 5643471"/>
              <a:gd name="connsiteX220" fmla="*/ 3478835 w 4642135"/>
              <a:gd name="connsiteY220" fmla="*/ 2268218 h 5643471"/>
              <a:gd name="connsiteX221" fmla="*/ 3455051 w 4642135"/>
              <a:gd name="connsiteY221" fmla="*/ 2285516 h 5643471"/>
              <a:gd name="connsiteX222" fmla="*/ 3450726 w 4642135"/>
              <a:gd name="connsiteY222" fmla="*/ 2032532 h 5643471"/>
              <a:gd name="connsiteX223" fmla="*/ 3405318 w 4642135"/>
              <a:gd name="connsiteY223" fmla="*/ 2207674 h 5643471"/>
              <a:gd name="connsiteX224" fmla="*/ 3394507 w 4642135"/>
              <a:gd name="connsiteY224" fmla="*/ 2054154 h 5643471"/>
              <a:gd name="connsiteX225" fmla="*/ 3385858 w 4642135"/>
              <a:gd name="connsiteY225" fmla="*/ 2054154 h 5643471"/>
              <a:gd name="connsiteX226" fmla="*/ 3381534 w 4642135"/>
              <a:gd name="connsiteY226" fmla="*/ 2077938 h 5643471"/>
              <a:gd name="connsiteX227" fmla="*/ 3344774 w 4642135"/>
              <a:gd name="connsiteY227" fmla="*/ 2501743 h 5643471"/>
              <a:gd name="connsiteX228" fmla="*/ 3282069 w 4642135"/>
              <a:gd name="connsiteY228" fmla="*/ 3401246 h 5643471"/>
              <a:gd name="connsiteX229" fmla="*/ 3102600 w 4642135"/>
              <a:gd name="connsiteY229" fmla="*/ 4380755 h 5643471"/>
              <a:gd name="connsiteX230" fmla="*/ 3096114 w 4642135"/>
              <a:gd name="connsiteY230" fmla="*/ 4439135 h 5643471"/>
              <a:gd name="connsiteX231" fmla="*/ 3204228 w 4642135"/>
              <a:gd name="connsiteY231" fmla="*/ 5148359 h 5643471"/>
              <a:gd name="connsiteX232" fmla="*/ 3265706 w 4642135"/>
              <a:gd name="connsiteY232" fmla="*/ 5622240 h 5643471"/>
              <a:gd name="connsiteX233" fmla="*/ 2888326 w 4642135"/>
              <a:gd name="connsiteY233" fmla="*/ 5626736 h 5643471"/>
              <a:gd name="connsiteX234" fmla="*/ 2888241 w 4642135"/>
              <a:gd name="connsiteY234" fmla="*/ 4979826 h 5643471"/>
              <a:gd name="connsiteX235" fmla="*/ 2654078 w 4642135"/>
              <a:gd name="connsiteY235" fmla="*/ 5624022 h 5643471"/>
              <a:gd name="connsiteX236" fmla="*/ 2305744 w 4642135"/>
              <a:gd name="connsiteY236" fmla="*/ 5625924 h 5643471"/>
              <a:gd name="connsiteX237" fmla="*/ 2700418 w 4642135"/>
              <a:gd name="connsiteY237" fmla="*/ 4800235 h 5643471"/>
              <a:gd name="connsiteX238" fmla="*/ 2851777 w 4642135"/>
              <a:gd name="connsiteY238" fmla="*/ 4454272 h 5643471"/>
              <a:gd name="connsiteX239" fmla="*/ 2856101 w 4642135"/>
              <a:gd name="connsiteY239" fmla="*/ 4395889 h 5643471"/>
              <a:gd name="connsiteX240" fmla="*/ 2581495 w 4642135"/>
              <a:gd name="connsiteY240" fmla="*/ 3515847 h 5643471"/>
              <a:gd name="connsiteX241" fmla="*/ 1854973 w 4642135"/>
              <a:gd name="connsiteY241" fmla="*/ 2006584 h 5643471"/>
              <a:gd name="connsiteX242" fmla="*/ 1502522 w 4642135"/>
              <a:gd name="connsiteY242" fmla="*/ 1258440 h 5643471"/>
              <a:gd name="connsiteX243" fmla="*/ 1489548 w 4642135"/>
              <a:gd name="connsiteY243" fmla="*/ 1228168 h 5643471"/>
              <a:gd name="connsiteX244" fmla="*/ 1485224 w 4642135"/>
              <a:gd name="connsiteY244" fmla="*/ 1273574 h 5643471"/>
              <a:gd name="connsiteX245" fmla="*/ 1379274 w 4642135"/>
              <a:gd name="connsiteY245" fmla="*/ 1068160 h 5643471"/>
              <a:gd name="connsiteX246" fmla="*/ 1476574 w 4642135"/>
              <a:gd name="connsiteY246" fmla="*/ 1392500 h 5643471"/>
              <a:gd name="connsiteX247" fmla="*/ 1426843 w 4642135"/>
              <a:gd name="connsiteY247" fmla="*/ 1366553 h 5643471"/>
              <a:gd name="connsiteX248" fmla="*/ 1498197 w 4642135"/>
              <a:gd name="connsiteY248" fmla="*/ 1535210 h 5643471"/>
              <a:gd name="connsiteX249" fmla="*/ 1487387 w 4642135"/>
              <a:gd name="connsiteY249" fmla="*/ 1539535 h 5643471"/>
              <a:gd name="connsiteX250" fmla="*/ 1405221 w 4642135"/>
              <a:gd name="connsiteY250" fmla="*/ 1457368 h 5643471"/>
              <a:gd name="connsiteX251" fmla="*/ 1398733 w 4642135"/>
              <a:gd name="connsiteY251" fmla="*/ 1461693 h 5643471"/>
              <a:gd name="connsiteX252" fmla="*/ 1465764 w 4642135"/>
              <a:gd name="connsiteY252" fmla="*/ 1649809 h 5643471"/>
              <a:gd name="connsiteX253" fmla="*/ 1470089 w 4642135"/>
              <a:gd name="connsiteY253" fmla="*/ 1682244 h 5643471"/>
              <a:gd name="connsiteX254" fmla="*/ 1441978 w 4642135"/>
              <a:gd name="connsiteY254" fmla="*/ 1669271 h 5643471"/>
              <a:gd name="connsiteX255" fmla="*/ 1364137 w 4642135"/>
              <a:gd name="connsiteY255" fmla="*/ 1626025 h 5643471"/>
              <a:gd name="connsiteX256" fmla="*/ 1472250 w 4642135"/>
              <a:gd name="connsiteY256" fmla="*/ 1820629 h 5643471"/>
              <a:gd name="connsiteX257" fmla="*/ 1480899 w 4642135"/>
              <a:gd name="connsiteY257" fmla="*/ 1855226 h 5643471"/>
              <a:gd name="connsiteX258" fmla="*/ 1450627 w 4642135"/>
              <a:gd name="connsiteY258" fmla="*/ 1844413 h 5643471"/>
              <a:gd name="connsiteX259" fmla="*/ 1301432 w 4642135"/>
              <a:gd name="connsiteY259" fmla="*/ 1693054 h 5643471"/>
              <a:gd name="connsiteX260" fmla="*/ 1262511 w 4642135"/>
              <a:gd name="connsiteY260" fmla="*/ 1641160 h 5643471"/>
              <a:gd name="connsiteX261" fmla="*/ 1498197 w 4642135"/>
              <a:gd name="connsiteY261" fmla="*/ 2095236 h 5643471"/>
              <a:gd name="connsiteX262" fmla="*/ 1305756 w 4642135"/>
              <a:gd name="connsiteY262" fmla="*/ 1857387 h 5643471"/>
              <a:gd name="connsiteX263" fmla="*/ 1264672 w 4642135"/>
              <a:gd name="connsiteY263" fmla="*/ 1775221 h 5643471"/>
              <a:gd name="connsiteX264" fmla="*/ 1281970 w 4642135"/>
              <a:gd name="connsiteY264" fmla="*/ 2002260 h 5643471"/>
              <a:gd name="connsiteX265" fmla="*/ 1154398 w 4642135"/>
              <a:gd name="connsiteY265" fmla="*/ 1738463 h 5643471"/>
              <a:gd name="connsiteX266" fmla="*/ 1141424 w 4642135"/>
              <a:gd name="connsiteY266" fmla="*/ 1876848 h 5643471"/>
              <a:gd name="connsiteX267" fmla="*/ 1007363 w 4642135"/>
              <a:gd name="connsiteY267" fmla="*/ 1150326 h 5643471"/>
              <a:gd name="connsiteX268" fmla="*/ 955469 w 4642135"/>
              <a:gd name="connsiteY268" fmla="*/ 1219519 h 5643471"/>
              <a:gd name="connsiteX269" fmla="*/ 923034 w 4642135"/>
              <a:gd name="connsiteY269" fmla="*/ 1295197 h 5643471"/>
              <a:gd name="connsiteX270" fmla="*/ 886276 w 4642135"/>
              <a:gd name="connsiteY270" fmla="*/ 1403311 h 5643471"/>
              <a:gd name="connsiteX271" fmla="*/ 860329 w 4642135"/>
              <a:gd name="connsiteY271" fmla="*/ 1213031 h 5643471"/>
              <a:gd name="connsiteX272" fmla="*/ 806271 w 4642135"/>
              <a:gd name="connsiteY272" fmla="*/ 1669271 h 5643471"/>
              <a:gd name="connsiteX273" fmla="*/ 713295 w 4642135"/>
              <a:gd name="connsiteY273" fmla="*/ 1511424 h 5643471"/>
              <a:gd name="connsiteX274" fmla="*/ 713295 w 4642135"/>
              <a:gd name="connsiteY274" fmla="*/ 1693054 h 5643471"/>
              <a:gd name="connsiteX275" fmla="*/ 704646 w 4642135"/>
              <a:gd name="connsiteY275" fmla="*/ 1719002 h 5643471"/>
              <a:gd name="connsiteX276" fmla="*/ 678699 w 4642135"/>
              <a:gd name="connsiteY276" fmla="*/ 1697379 h 5643471"/>
              <a:gd name="connsiteX277" fmla="*/ 603018 w 4642135"/>
              <a:gd name="connsiteY277" fmla="*/ 1567643 h 5643471"/>
              <a:gd name="connsiteX278" fmla="*/ 568422 w 4642135"/>
              <a:gd name="connsiteY278" fmla="*/ 1468179 h 5643471"/>
              <a:gd name="connsiteX279" fmla="*/ 752216 w 4642135"/>
              <a:gd name="connsiteY279" fmla="*/ 960047 h 5643471"/>
              <a:gd name="connsiteX280" fmla="*/ 920873 w 4642135"/>
              <a:gd name="connsiteY280" fmla="*/ 735171 h 5643471"/>
              <a:gd name="connsiteX281" fmla="*/ 953306 w 4642135"/>
              <a:gd name="connsiteY281" fmla="*/ 683276 h 5643471"/>
              <a:gd name="connsiteX282" fmla="*/ 959793 w 4642135"/>
              <a:gd name="connsiteY282" fmla="*/ 663815 h 5643471"/>
              <a:gd name="connsiteX283" fmla="*/ 942495 w 4642135"/>
              <a:gd name="connsiteY283" fmla="*/ 672464 h 5643471"/>
              <a:gd name="connsiteX284" fmla="*/ 747891 w 4642135"/>
              <a:gd name="connsiteY284" fmla="*/ 938424 h 5643471"/>
              <a:gd name="connsiteX285" fmla="*/ 728430 w 4642135"/>
              <a:gd name="connsiteY285" fmla="*/ 955722 h 5643471"/>
              <a:gd name="connsiteX286" fmla="*/ 817084 w 4642135"/>
              <a:gd name="connsiteY286" fmla="*/ 711385 h 5643471"/>
              <a:gd name="connsiteX287" fmla="*/ 548963 w 4642135"/>
              <a:gd name="connsiteY287" fmla="*/ 1040049 h 5643471"/>
              <a:gd name="connsiteX288" fmla="*/ 672211 w 4642135"/>
              <a:gd name="connsiteY288" fmla="*/ 750306 h 5643471"/>
              <a:gd name="connsiteX289" fmla="*/ 460308 w 4642135"/>
              <a:gd name="connsiteY289" fmla="*/ 979506 h 5643471"/>
              <a:gd name="connsiteX290" fmla="*/ 492744 w 4642135"/>
              <a:gd name="connsiteY290" fmla="*/ 838960 h 5643471"/>
              <a:gd name="connsiteX291" fmla="*/ 345709 w 4642135"/>
              <a:gd name="connsiteY291" fmla="*/ 1046537 h 5643471"/>
              <a:gd name="connsiteX292" fmla="*/ 542475 w 4642135"/>
              <a:gd name="connsiteY292" fmla="*/ 609759 h 5643471"/>
              <a:gd name="connsiteX293" fmla="*/ 466796 w 4642135"/>
              <a:gd name="connsiteY293" fmla="*/ 687601 h 5643471"/>
              <a:gd name="connsiteX294" fmla="*/ 198675 w 4642135"/>
              <a:gd name="connsiteY294" fmla="*/ 1143838 h 5643471"/>
              <a:gd name="connsiteX295" fmla="*/ 172728 w 4642135"/>
              <a:gd name="connsiteY295" fmla="*/ 1176274 h 5643471"/>
              <a:gd name="connsiteX296" fmla="*/ 270029 w 4642135"/>
              <a:gd name="connsiteY296" fmla="*/ 880042 h 5643471"/>
              <a:gd name="connsiteX297" fmla="*/ 449498 w 4642135"/>
              <a:gd name="connsiteY297" fmla="*/ 629219 h 5643471"/>
              <a:gd name="connsiteX298" fmla="*/ 200836 w 4642135"/>
              <a:gd name="connsiteY298" fmla="*/ 849770 h 5643471"/>
              <a:gd name="connsiteX299" fmla="*/ 14881 w 4642135"/>
              <a:gd name="connsiteY299" fmla="*/ 1128704 h 5643471"/>
              <a:gd name="connsiteX300" fmla="*/ 6232 w 4642135"/>
              <a:gd name="connsiteY300" fmla="*/ 1046537 h 5643471"/>
              <a:gd name="connsiteX301" fmla="*/ 32179 w 4642135"/>
              <a:gd name="connsiteY301" fmla="*/ 973020 h 5643471"/>
              <a:gd name="connsiteX302" fmla="*/ 512203 w 4642135"/>
              <a:gd name="connsiteY302" fmla="*/ 501646 h 5643471"/>
              <a:gd name="connsiteX303" fmla="*/ 594369 w 4642135"/>
              <a:gd name="connsiteY303" fmla="*/ 467050 h 5643471"/>
              <a:gd name="connsiteX304" fmla="*/ 168403 w 4642135"/>
              <a:gd name="connsiteY304" fmla="*/ 557865 h 5643471"/>
              <a:gd name="connsiteX305" fmla="*/ 272192 w 4642135"/>
              <a:gd name="connsiteY305" fmla="*/ 488672 h 5643471"/>
              <a:gd name="connsiteX306" fmla="*/ 391116 w 4642135"/>
              <a:gd name="connsiteY306" fmla="*/ 412992 h 5643471"/>
              <a:gd name="connsiteX307" fmla="*/ 525176 w 4642135"/>
              <a:gd name="connsiteY307" fmla="*/ 378396 h 5643471"/>
              <a:gd name="connsiteX308" fmla="*/ 661401 w 4642135"/>
              <a:gd name="connsiteY308" fmla="*/ 363261 h 5643471"/>
              <a:gd name="connsiteX309" fmla="*/ 434361 w 4642135"/>
              <a:gd name="connsiteY309" fmla="*/ 324340 h 5643471"/>
              <a:gd name="connsiteX310" fmla="*/ 507878 w 4642135"/>
              <a:gd name="connsiteY310" fmla="*/ 313527 h 5643471"/>
              <a:gd name="connsiteX311" fmla="*/ 507878 w 4642135"/>
              <a:gd name="connsiteY311" fmla="*/ 309203 h 5643471"/>
              <a:gd name="connsiteX312" fmla="*/ 417063 w 4642135"/>
              <a:gd name="connsiteY312" fmla="*/ 309203 h 5643471"/>
              <a:gd name="connsiteX313" fmla="*/ 881952 w 4642135"/>
              <a:gd name="connsiteY313" fmla="*/ 276770 h 5643471"/>
              <a:gd name="connsiteX314" fmla="*/ 1067907 w 4642135"/>
              <a:gd name="connsiteY314" fmla="*/ 298393 h 5643471"/>
              <a:gd name="connsiteX315" fmla="*/ 1223590 w 4642135"/>
              <a:gd name="connsiteY315" fmla="*/ 371910 h 5643471"/>
              <a:gd name="connsiteX316" fmla="*/ 1258187 w 4642135"/>
              <a:gd name="connsiteY316" fmla="*/ 367585 h 5643471"/>
              <a:gd name="connsiteX317" fmla="*/ 1640907 w 4642135"/>
              <a:gd name="connsiteY317" fmla="*/ 30271 h 5643471"/>
              <a:gd name="connsiteX318" fmla="*/ 1716587 w 4642135"/>
              <a:gd name="connsiteY318" fmla="*/ 0 h 5643471"/>
              <a:gd name="connsiteX0" fmla="*/ 4281037 w 4642135"/>
              <a:gd name="connsiteY0" fmla="*/ 1582780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3165036 w 4642135"/>
              <a:gd name="connsiteY3" fmla="*/ 1460611 h 5643471"/>
              <a:gd name="connsiteX4" fmla="*/ 3148009 w 4642135"/>
              <a:gd name="connsiteY4" fmla="*/ 1468179 h 5643471"/>
              <a:gd name="connsiteX5" fmla="*/ 2860426 w 4642135"/>
              <a:gd name="connsiteY5" fmla="*/ 1591429 h 5643471"/>
              <a:gd name="connsiteX6" fmla="*/ 2899347 w 4642135"/>
              <a:gd name="connsiteY6" fmla="*/ 1589266 h 5643471"/>
              <a:gd name="connsiteX7" fmla="*/ 3115574 w 4642135"/>
              <a:gd name="connsiteY7" fmla="*/ 1498450 h 5643471"/>
              <a:gd name="connsiteX8" fmla="*/ 3186930 w 4642135"/>
              <a:gd name="connsiteY8" fmla="*/ 1466017 h 5643471"/>
              <a:gd name="connsiteX9" fmla="*/ 3165036 w 4642135"/>
              <a:gd name="connsiteY9" fmla="*/ 1460611 h 5643471"/>
              <a:gd name="connsiteX10" fmla="*/ 2717716 w 4642135"/>
              <a:gd name="connsiteY10" fmla="*/ 1269250 h 5643471"/>
              <a:gd name="connsiteX11" fmla="*/ 2419323 w 4642135"/>
              <a:gd name="connsiteY11" fmla="*/ 1353579 h 5643471"/>
              <a:gd name="connsiteX12" fmla="*/ 2395539 w 4642135"/>
              <a:gd name="connsiteY12" fmla="*/ 1433582 h 5643471"/>
              <a:gd name="connsiteX13" fmla="*/ 2423648 w 4642135"/>
              <a:gd name="connsiteY13" fmla="*/ 1440070 h 5643471"/>
              <a:gd name="connsiteX14" fmla="*/ 2739339 w 4642135"/>
              <a:gd name="connsiteY14" fmla="*/ 1269250 h 5643471"/>
              <a:gd name="connsiteX15" fmla="*/ 2717716 w 4642135"/>
              <a:gd name="connsiteY15" fmla="*/ 1269250 h 5643471"/>
              <a:gd name="connsiteX16" fmla="*/ 1617123 w 4642135"/>
              <a:gd name="connsiteY16" fmla="*/ 1124379 h 5643471"/>
              <a:gd name="connsiteX17" fmla="*/ 1727398 w 4642135"/>
              <a:gd name="connsiteY17" fmla="*/ 1366553 h 5643471"/>
              <a:gd name="connsiteX18" fmla="*/ 1591176 w 4642135"/>
              <a:gd name="connsiteY18" fmla="*/ 1202221 h 5643471"/>
              <a:gd name="connsiteX19" fmla="*/ 1790104 w 4642135"/>
              <a:gd name="connsiteY19" fmla="*/ 1569806 h 5643471"/>
              <a:gd name="connsiteX20" fmla="*/ 2466893 w 4642135"/>
              <a:gd name="connsiteY20" fmla="*/ 2756890 h 5643471"/>
              <a:gd name="connsiteX21" fmla="*/ 2985838 w 4642135"/>
              <a:gd name="connsiteY21" fmla="*/ 3935327 h 5643471"/>
              <a:gd name="connsiteX22" fmla="*/ 2994487 w 4642135"/>
              <a:gd name="connsiteY22" fmla="*/ 3943976 h 5643471"/>
              <a:gd name="connsiteX23" fmla="*/ 2998811 w 4642135"/>
              <a:gd name="connsiteY23" fmla="*/ 3928839 h 5643471"/>
              <a:gd name="connsiteX24" fmla="*/ 3189091 w 4642135"/>
              <a:gd name="connsiteY24" fmla="*/ 2752566 h 5643471"/>
              <a:gd name="connsiteX25" fmla="*/ 3282069 w 4642135"/>
              <a:gd name="connsiteY25" fmla="*/ 2123347 h 5643471"/>
              <a:gd name="connsiteX26" fmla="*/ 3295043 w 4642135"/>
              <a:gd name="connsiteY26" fmla="*/ 2045505 h 5643471"/>
              <a:gd name="connsiteX27" fmla="*/ 3266932 w 4642135"/>
              <a:gd name="connsiteY27" fmla="*/ 2071452 h 5643471"/>
              <a:gd name="connsiteX28" fmla="*/ 3301529 w 4642135"/>
              <a:gd name="connsiteY28" fmla="*/ 1881173 h 5643471"/>
              <a:gd name="connsiteX29" fmla="*/ 3212877 w 4642135"/>
              <a:gd name="connsiteY29" fmla="*/ 2151455 h 5643471"/>
              <a:gd name="connsiteX30" fmla="*/ 3182605 w 4642135"/>
              <a:gd name="connsiteY30" fmla="*/ 2101724 h 5643471"/>
              <a:gd name="connsiteX31" fmla="*/ 3154494 w 4642135"/>
              <a:gd name="connsiteY31" fmla="*/ 2231460 h 5643471"/>
              <a:gd name="connsiteX32" fmla="*/ 3128547 w 4642135"/>
              <a:gd name="connsiteY32" fmla="*/ 2170917 h 5643471"/>
              <a:gd name="connsiteX33" fmla="*/ 3115574 w 4642135"/>
              <a:gd name="connsiteY33" fmla="*/ 2151455 h 5643471"/>
              <a:gd name="connsiteX34" fmla="*/ 3102600 w 4642135"/>
              <a:gd name="connsiteY34" fmla="*/ 2173078 h 5643471"/>
              <a:gd name="connsiteX35" fmla="*/ 3059355 w 4642135"/>
              <a:gd name="connsiteY35" fmla="*/ 2341735 h 5643471"/>
              <a:gd name="connsiteX36" fmla="*/ 2998811 w 4642135"/>
              <a:gd name="connsiteY36" fmla="*/ 2261732 h 5643471"/>
              <a:gd name="connsiteX37" fmla="*/ 2983676 w 4642135"/>
              <a:gd name="connsiteY37" fmla="*/ 2436875 h 5643471"/>
              <a:gd name="connsiteX38" fmla="*/ 2975027 w 4642135"/>
              <a:gd name="connsiteY38" fmla="*/ 2460661 h 5643471"/>
              <a:gd name="connsiteX39" fmla="*/ 2955566 w 4642135"/>
              <a:gd name="connsiteY39" fmla="*/ 2439038 h 5643471"/>
              <a:gd name="connsiteX40" fmla="*/ 2933943 w 4642135"/>
              <a:gd name="connsiteY40" fmla="*/ 2367682 h 5643471"/>
              <a:gd name="connsiteX41" fmla="*/ 2918808 w 4642135"/>
              <a:gd name="connsiteY41" fmla="*/ 2287679 h 5643471"/>
              <a:gd name="connsiteX42" fmla="*/ 2871238 w 4642135"/>
              <a:gd name="connsiteY42" fmla="*/ 2633642 h 5643471"/>
              <a:gd name="connsiteX43" fmla="*/ 2840967 w 4642135"/>
              <a:gd name="connsiteY43" fmla="*/ 2590397 h 5643471"/>
              <a:gd name="connsiteX44" fmla="*/ 2840967 w 4642135"/>
              <a:gd name="connsiteY44" fmla="*/ 2423901 h 5643471"/>
              <a:gd name="connsiteX45" fmla="*/ 2851777 w 4642135"/>
              <a:gd name="connsiteY45" fmla="*/ 2333086 h 5643471"/>
              <a:gd name="connsiteX46" fmla="*/ 2752313 w 4642135"/>
              <a:gd name="connsiteY46" fmla="*/ 2486608 h 5643471"/>
              <a:gd name="connsiteX47" fmla="*/ 2782584 w 4642135"/>
              <a:gd name="connsiteY47" fmla="*/ 2283355 h 5643471"/>
              <a:gd name="connsiteX48" fmla="*/ 2698257 w 4642135"/>
              <a:gd name="connsiteY48" fmla="*/ 2365521 h 5643471"/>
              <a:gd name="connsiteX49" fmla="*/ 2990162 w 4642135"/>
              <a:gd name="connsiteY49" fmla="*/ 1790358 h 5643471"/>
              <a:gd name="connsiteX50" fmla="*/ 2912320 w 4642135"/>
              <a:gd name="connsiteY50" fmla="*/ 1840089 h 5643471"/>
              <a:gd name="connsiteX51" fmla="*/ 2819344 w 4642135"/>
              <a:gd name="connsiteY51" fmla="*/ 1891983 h 5643471"/>
              <a:gd name="connsiteX52" fmla="*/ 2758800 w 4642135"/>
              <a:gd name="connsiteY52" fmla="*/ 1941716 h 5643471"/>
              <a:gd name="connsiteX53" fmla="*/ 2830154 w 4642135"/>
              <a:gd name="connsiteY53" fmla="*/ 1788194 h 5643471"/>
              <a:gd name="connsiteX54" fmla="*/ 2795558 w 4642135"/>
              <a:gd name="connsiteY54" fmla="*/ 1818466 h 5643471"/>
              <a:gd name="connsiteX55" fmla="*/ 2570682 w 4642135"/>
              <a:gd name="connsiteY55" fmla="*/ 2086587 h 5643471"/>
              <a:gd name="connsiteX56" fmla="*/ 2549059 w 4642135"/>
              <a:gd name="connsiteY56" fmla="*/ 2101724 h 5643471"/>
              <a:gd name="connsiteX57" fmla="*/ 2540410 w 4642135"/>
              <a:gd name="connsiteY57" fmla="*/ 2075777 h 5643471"/>
              <a:gd name="connsiteX58" fmla="*/ 2557708 w 4642135"/>
              <a:gd name="connsiteY58" fmla="*/ 1963339 h 5643471"/>
              <a:gd name="connsiteX59" fmla="*/ 2469057 w 4642135"/>
              <a:gd name="connsiteY59" fmla="*/ 2086587 h 5643471"/>
              <a:gd name="connsiteX60" fmla="*/ 2447434 w 4642135"/>
              <a:gd name="connsiteY60" fmla="*/ 2106049 h 5643471"/>
              <a:gd name="connsiteX61" fmla="*/ 2438785 w 4642135"/>
              <a:gd name="connsiteY61" fmla="*/ 2073614 h 5643471"/>
              <a:gd name="connsiteX62" fmla="*/ 2449595 w 4642135"/>
              <a:gd name="connsiteY62" fmla="*/ 1969825 h 5643471"/>
              <a:gd name="connsiteX63" fmla="*/ 2471218 w 4642135"/>
              <a:gd name="connsiteY63" fmla="*/ 1876848 h 5643471"/>
              <a:gd name="connsiteX64" fmla="*/ 2830154 w 4642135"/>
              <a:gd name="connsiteY64" fmla="*/ 1602239 h 5643471"/>
              <a:gd name="connsiteX65" fmla="*/ 2858265 w 4642135"/>
              <a:gd name="connsiteY65" fmla="*/ 1587104 h 5643471"/>
              <a:gd name="connsiteX66" fmla="*/ 2851777 w 4642135"/>
              <a:gd name="connsiteY66" fmla="*/ 1589266 h 5643471"/>
              <a:gd name="connsiteX67" fmla="*/ 2849616 w 4642135"/>
              <a:gd name="connsiteY67" fmla="*/ 1587104 h 5643471"/>
              <a:gd name="connsiteX68" fmla="*/ 2869075 w 4642135"/>
              <a:gd name="connsiteY68" fmla="*/ 1567643 h 5643471"/>
              <a:gd name="connsiteX69" fmla="*/ 3039895 w 4642135"/>
              <a:gd name="connsiteY69" fmla="*/ 1437907 h 5643471"/>
              <a:gd name="connsiteX70" fmla="*/ 2676634 w 4642135"/>
              <a:gd name="connsiteY70" fmla="*/ 1584941 h 5643471"/>
              <a:gd name="connsiteX71" fmla="*/ 2920969 w 4642135"/>
              <a:gd name="connsiteY71" fmla="*/ 1418448 h 5643471"/>
              <a:gd name="connsiteX72" fmla="*/ 2631226 w 4642135"/>
              <a:gd name="connsiteY72" fmla="*/ 1507099 h 5643471"/>
              <a:gd name="connsiteX73" fmla="*/ 2726365 w 4642135"/>
              <a:gd name="connsiteY73" fmla="*/ 1424933 h 5643471"/>
              <a:gd name="connsiteX74" fmla="*/ 2510139 w 4642135"/>
              <a:gd name="connsiteY74" fmla="*/ 1511424 h 5643471"/>
              <a:gd name="connsiteX75" fmla="*/ 2856101 w 4642135"/>
              <a:gd name="connsiteY75" fmla="*/ 1286548 h 5643471"/>
              <a:gd name="connsiteX76" fmla="*/ 2797721 w 4642135"/>
              <a:gd name="connsiteY76" fmla="*/ 1301685 h 5643471"/>
              <a:gd name="connsiteX77" fmla="*/ 2475542 w 4642135"/>
              <a:gd name="connsiteY77" fmla="*/ 1463854 h 5643471"/>
              <a:gd name="connsiteX78" fmla="*/ 2440946 w 4642135"/>
              <a:gd name="connsiteY78" fmla="*/ 1543859 h 5643471"/>
              <a:gd name="connsiteX79" fmla="*/ 2440946 w 4642135"/>
              <a:gd name="connsiteY79" fmla="*/ 1558994 h 5643471"/>
              <a:gd name="connsiteX80" fmla="*/ 2404189 w 4642135"/>
              <a:gd name="connsiteY80" fmla="*/ 1535210 h 5643471"/>
              <a:gd name="connsiteX81" fmla="*/ 2358780 w 4642135"/>
              <a:gd name="connsiteY81" fmla="*/ 1528722 h 5643471"/>
              <a:gd name="connsiteX82" fmla="*/ 2365268 w 4642135"/>
              <a:gd name="connsiteY82" fmla="*/ 1567643 h 5643471"/>
              <a:gd name="connsiteX83" fmla="*/ 2447434 w 4642135"/>
              <a:gd name="connsiteY83" fmla="*/ 1727651 h 5643471"/>
              <a:gd name="connsiteX84" fmla="*/ 2291751 w 4642135"/>
              <a:gd name="connsiteY84" fmla="*/ 1563318 h 5643471"/>
              <a:gd name="connsiteX85" fmla="*/ 2302561 w 4642135"/>
              <a:gd name="connsiteY85" fmla="*/ 1597915 h 5643471"/>
              <a:gd name="connsiteX86" fmla="*/ 2378241 w 4642135"/>
              <a:gd name="connsiteY86" fmla="*/ 1811980 h 5643471"/>
              <a:gd name="connsiteX87" fmla="*/ 2380402 w 4642135"/>
              <a:gd name="connsiteY87" fmla="*/ 1926579 h 5643471"/>
              <a:gd name="connsiteX88" fmla="*/ 2369592 w 4642135"/>
              <a:gd name="connsiteY88" fmla="*/ 1928743 h 5643471"/>
              <a:gd name="connsiteX89" fmla="*/ 2172825 w 4642135"/>
              <a:gd name="connsiteY89" fmla="*/ 1466017 h 5643471"/>
              <a:gd name="connsiteX90" fmla="*/ 2183637 w 4642135"/>
              <a:gd name="connsiteY90" fmla="*/ 1515748 h 5643471"/>
              <a:gd name="connsiteX91" fmla="*/ 2211746 w 4642135"/>
              <a:gd name="connsiteY91" fmla="*/ 1699542 h 5643471"/>
              <a:gd name="connsiteX92" fmla="*/ 2198772 w 4642135"/>
              <a:gd name="connsiteY92" fmla="*/ 1749273 h 5643471"/>
              <a:gd name="connsiteX93" fmla="*/ 2170664 w 4642135"/>
              <a:gd name="connsiteY93" fmla="*/ 1706028 h 5643471"/>
              <a:gd name="connsiteX94" fmla="*/ 2090659 w 4642135"/>
              <a:gd name="connsiteY94" fmla="*/ 1526561 h 5643471"/>
              <a:gd name="connsiteX95" fmla="*/ 2056062 w 4642135"/>
              <a:gd name="connsiteY95" fmla="*/ 1626025 h 5643471"/>
              <a:gd name="connsiteX96" fmla="*/ 1930651 w 4642135"/>
              <a:gd name="connsiteY96" fmla="*/ 1420609 h 5643471"/>
              <a:gd name="connsiteX97" fmla="*/ 1930651 w 4642135"/>
              <a:gd name="connsiteY97" fmla="*/ 1524398 h 5643471"/>
              <a:gd name="connsiteX98" fmla="*/ 1922002 w 4642135"/>
              <a:gd name="connsiteY98" fmla="*/ 1537371 h 5643471"/>
              <a:gd name="connsiteX99" fmla="*/ 1911191 w 4642135"/>
              <a:gd name="connsiteY99" fmla="*/ 1530885 h 5643471"/>
              <a:gd name="connsiteX100" fmla="*/ 1893893 w 4642135"/>
              <a:gd name="connsiteY100" fmla="*/ 1502775 h 5643471"/>
              <a:gd name="connsiteX101" fmla="*/ 1829025 w 4642135"/>
              <a:gd name="connsiteY101" fmla="*/ 1377363 h 5643471"/>
              <a:gd name="connsiteX102" fmla="*/ 1826862 w 4642135"/>
              <a:gd name="connsiteY102" fmla="*/ 1435746 h 5643471"/>
              <a:gd name="connsiteX103" fmla="*/ 1617123 w 4642135"/>
              <a:gd name="connsiteY103" fmla="*/ 1124379 h 5643471"/>
              <a:gd name="connsiteX104" fmla="*/ 2123094 w 4642135"/>
              <a:gd name="connsiteY104" fmla="*/ 925450 h 5643471"/>
              <a:gd name="connsiteX105" fmla="*/ 2250666 w 4642135"/>
              <a:gd name="connsiteY105" fmla="*/ 1068160 h 5643471"/>
              <a:gd name="connsiteX106" fmla="*/ 1971735 w 4642135"/>
              <a:gd name="connsiteY106" fmla="*/ 968696 h 5643471"/>
              <a:gd name="connsiteX107" fmla="*/ 1978221 w 4642135"/>
              <a:gd name="connsiteY107" fmla="*/ 977345 h 5643471"/>
              <a:gd name="connsiteX108" fmla="*/ 2324183 w 4642135"/>
              <a:gd name="connsiteY108" fmla="*/ 1323308 h 5643471"/>
              <a:gd name="connsiteX109" fmla="*/ 2356619 w 4642135"/>
              <a:gd name="connsiteY109" fmla="*/ 1325469 h 5643471"/>
              <a:gd name="connsiteX110" fmla="*/ 2626901 w 4642135"/>
              <a:gd name="connsiteY110" fmla="*/ 1206545 h 5643471"/>
              <a:gd name="connsiteX111" fmla="*/ 2637713 w 4642135"/>
              <a:gd name="connsiteY111" fmla="*/ 1197896 h 5643471"/>
              <a:gd name="connsiteX112" fmla="*/ 2661497 w 4642135"/>
              <a:gd name="connsiteY112" fmla="*/ 1200057 h 5643471"/>
              <a:gd name="connsiteX113" fmla="*/ 2901510 w 4642135"/>
              <a:gd name="connsiteY113" fmla="*/ 1197896 h 5643471"/>
              <a:gd name="connsiteX114" fmla="*/ 2988001 w 4642135"/>
              <a:gd name="connsiteY114" fmla="*/ 1195733 h 5643471"/>
              <a:gd name="connsiteX115" fmla="*/ 2629064 w 4642135"/>
              <a:gd name="connsiteY115" fmla="*/ 1120055 h 5643471"/>
              <a:gd name="connsiteX116" fmla="*/ 2635550 w 4642135"/>
              <a:gd name="connsiteY116" fmla="*/ 1158975 h 5643471"/>
              <a:gd name="connsiteX117" fmla="*/ 2635550 w 4642135"/>
              <a:gd name="connsiteY117" fmla="*/ 1195733 h 5643471"/>
              <a:gd name="connsiteX118" fmla="*/ 2447434 w 4642135"/>
              <a:gd name="connsiteY118" fmla="*/ 1031400 h 5643471"/>
              <a:gd name="connsiteX119" fmla="*/ 2514463 w 4642135"/>
              <a:gd name="connsiteY119" fmla="*/ 1197896 h 5643471"/>
              <a:gd name="connsiteX120" fmla="*/ 2123094 w 4642135"/>
              <a:gd name="connsiteY120" fmla="*/ 925450 h 5643471"/>
              <a:gd name="connsiteX121" fmla="*/ 1716587 w 4642135"/>
              <a:gd name="connsiteY121" fmla="*/ 0 h 5643471"/>
              <a:gd name="connsiteX122" fmla="*/ 1569553 w 4642135"/>
              <a:gd name="connsiteY122" fmla="*/ 190279 h 5643471"/>
              <a:gd name="connsiteX123" fmla="*/ 1595500 w 4642135"/>
              <a:gd name="connsiteY123" fmla="*/ 170818 h 5643471"/>
              <a:gd name="connsiteX124" fmla="*/ 1887405 w 4642135"/>
              <a:gd name="connsiteY124" fmla="*/ 38921 h 5643471"/>
              <a:gd name="connsiteX125" fmla="*/ 2071199 w 4642135"/>
              <a:gd name="connsiteY125" fmla="*/ 8649 h 5643471"/>
              <a:gd name="connsiteX126" fmla="*/ 1694965 w 4642135"/>
              <a:gd name="connsiteY126" fmla="*/ 224876 h 5643471"/>
              <a:gd name="connsiteX127" fmla="*/ 1798754 w 4642135"/>
              <a:gd name="connsiteY127" fmla="*/ 188116 h 5643471"/>
              <a:gd name="connsiteX128" fmla="*/ 2315534 w 4642135"/>
              <a:gd name="connsiteY128" fmla="*/ 155683 h 5643471"/>
              <a:gd name="connsiteX129" fmla="*/ 2577170 w 4642135"/>
              <a:gd name="connsiteY129" fmla="*/ 250823 h 5643471"/>
              <a:gd name="connsiteX130" fmla="*/ 2644199 w 4642135"/>
              <a:gd name="connsiteY130" fmla="*/ 315691 h 5643471"/>
              <a:gd name="connsiteX131" fmla="*/ 2334996 w 4642135"/>
              <a:gd name="connsiteY131" fmla="*/ 242174 h 5643471"/>
              <a:gd name="connsiteX132" fmla="*/ 2019305 w 4642135"/>
              <a:gd name="connsiteY132" fmla="*/ 240010 h 5643471"/>
              <a:gd name="connsiteX133" fmla="*/ 2304724 w 4642135"/>
              <a:gd name="connsiteY133" fmla="*/ 313527 h 5643471"/>
              <a:gd name="connsiteX134" fmla="*/ 2564196 w 4642135"/>
              <a:gd name="connsiteY134" fmla="*/ 454076 h 5643471"/>
              <a:gd name="connsiteX135" fmla="*/ 1861458 w 4642135"/>
              <a:gd name="connsiteY135" fmla="*/ 287580 h 5643471"/>
              <a:gd name="connsiteX136" fmla="*/ 2337157 w 4642135"/>
              <a:gd name="connsiteY136" fmla="*/ 471374 h 5643471"/>
              <a:gd name="connsiteX137" fmla="*/ 2062550 w 4642135"/>
              <a:gd name="connsiteY137" fmla="*/ 423804 h 5643471"/>
              <a:gd name="connsiteX138" fmla="*/ 2060387 w 4642135"/>
              <a:gd name="connsiteY138" fmla="*/ 428129 h 5643471"/>
              <a:gd name="connsiteX139" fmla="*/ 2196611 w 4642135"/>
              <a:gd name="connsiteY139" fmla="*/ 490833 h 5643471"/>
              <a:gd name="connsiteX140" fmla="*/ 1854973 w 4642135"/>
              <a:gd name="connsiteY140" fmla="*/ 469211 h 5643471"/>
              <a:gd name="connsiteX141" fmla="*/ 2177149 w 4642135"/>
              <a:gd name="connsiteY141" fmla="*/ 594622 h 5643471"/>
              <a:gd name="connsiteX142" fmla="*/ 1779292 w 4642135"/>
              <a:gd name="connsiteY142" fmla="*/ 538403 h 5643471"/>
              <a:gd name="connsiteX143" fmla="*/ 1982545 w 4642135"/>
              <a:gd name="connsiteY143" fmla="*/ 657329 h 5643471"/>
              <a:gd name="connsiteX144" fmla="*/ 1595500 w 4642135"/>
              <a:gd name="connsiteY144" fmla="*/ 581649 h 5643471"/>
              <a:gd name="connsiteX145" fmla="*/ 1630097 w 4642135"/>
              <a:gd name="connsiteY145" fmla="*/ 605435 h 5643471"/>
              <a:gd name="connsiteX146" fmla="*/ 1965247 w 4642135"/>
              <a:gd name="connsiteY146" fmla="*/ 670303 h 5643471"/>
              <a:gd name="connsiteX147" fmla="*/ 2129579 w 4642135"/>
              <a:gd name="connsiteY147" fmla="*/ 683276 h 5643471"/>
              <a:gd name="connsiteX148" fmla="*/ 2458244 w 4642135"/>
              <a:gd name="connsiteY148" fmla="*/ 838960 h 5643471"/>
              <a:gd name="connsiteX149" fmla="*/ 2568521 w 4642135"/>
              <a:gd name="connsiteY149" fmla="*/ 1014102 h 5643471"/>
              <a:gd name="connsiteX150" fmla="*/ 2607442 w 4642135"/>
              <a:gd name="connsiteY150" fmla="*/ 1096268 h 5643471"/>
              <a:gd name="connsiteX151" fmla="*/ 2637713 w 4642135"/>
              <a:gd name="connsiteY151" fmla="*/ 1109242 h 5643471"/>
              <a:gd name="connsiteX152" fmla="*/ 2799882 w 4642135"/>
              <a:gd name="connsiteY152" fmla="*/ 1102756 h 5643471"/>
              <a:gd name="connsiteX153" fmla="*/ 3029083 w 4642135"/>
              <a:gd name="connsiteY153" fmla="*/ 1128704 h 5643471"/>
              <a:gd name="connsiteX154" fmla="*/ 3052869 w 4642135"/>
              <a:gd name="connsiteY154" fmla="*/ 1135189 h 5643471"/>
              <a:gd name="connsiteX155" fmla="*/ 3057193 w 4642135"/>
              <a:gd name="connsiteY155" fmla="*/ 1133028 h 5643471"/>
              <a:gd name="connsiteX156" fmla="*/ 2933943 w 4642135"/>
              <a:gd name="connsiteY156" fmla="*/ 1046537 h 5643471"/>
              <a:gd name="connsiteX157" fmla="*/ 3346937 w 4642135"/>
              <a:gd name="connsiteY157" fmla="*/ 1184923 h 5643471"/>
              <a:gd name="connsiteX158" fmla="*/ 3519919 w 4642135"/>
              <a:gd name="connsiteY158" fmla="*/ 1349255 h 5643471"/>
              <a:gd name="connsiteX159" fmla="*/ 3545866 w 4642135"/>
              <a:gd name="connsiteY159" fmla="*/ 1355741 h 5643471"/>
              <a:gd name="connsiteX160" fmla="*/ 3963183 w 4642135"/>
              <a:gd name="connsiteY160" fmla="*/ 1264925 h 5643471"/>
              <a:gd name="connsiteX161" fmla="*/ 4058322 w 4642135"/>
              <a:gd name="connsiteY161" fmla="*/ 1271413 h 5643471"/>
              <a:gd name="connsiteX162" fmla="*/ 3926425 w 4642135"/>
              <a:gd name="connsiteY162" fmla="*/ 1323308 h 5643471"/>
              <a:gd name="connsiteX163" fmla="*/ 3928586 w 4642135"/>
              <a:gd name="connsiteY163" fmla="*/ 1329793 h 5643471"/>
              <a:gd name="connsiteX164" fmla="*/ 3971832 w 4642135"/>
              <a:gd name="connsiteY164" fmla="*/ 1325469 h 5643471"/>
              <a:gd name="connsiteX165" fmla="*/ 4194547 w 4642135"/>
              <a:gd name="connsiteY165" fmla="*/ 1351416 h 5643471"/>
              <a:gd name="connsiteX166" fmla="*/ 4309146 w 4642135"/>
              <a:gd name="connsiteY166" fmla="*/ 1377363 h 5643471"/>
              <a:gd name="connsiteX167" fmla="*/ 4367528 w 4642135"/>
              <a:gd name="connsiteY167" fmla="*/ 1472503 h 5643471"/>
              <a:gd name="connsiteX168" fmla="*/ 4408610 w 4642135"/>
              <a:gd name="connsiteY168" fmla="*/ 1528722 h 5643471"/>
              <a:gd name="connsiteX169" fmla="*/ 4601053 w 4642135"/>
              <a:gd name="connsiteY169" fmla="*/ 1695218 h 5643471"/>
              <a:gd name="connsiteX170" fmla="*/ 4639974 w 4642135"/>
              <a:gd name="connsiteY170" fmla="*/ 1766572 h 5643471"/>
              <a:gd name="connsiteX171" fmla="*/ 4642135 w 4642135"/>
              <a:gd name="connsiteY171" fmla="*/ 1773059 h 5643471"/>
              <a:gd name="connsiteX172" fmla="*/ 4627000 w 4642135"/>
              <a:gd name="connsiteY172" fmla="*/ 1801168 h 5643471"/>
              <a:gd name="connsiteX173" fmla="*/ 4605378 w 4642135"/>
              <a:gd name="connsiteY173" fmla="*/ 1773059 h 5643471"/>
              <a:gd name="connsiteX174" fmla="*/ 4393475 w 4642135"/>
              <a:gd name="connsiteY174" fmla="*/ 1617376 h 5643471"/>
              <a:gd name="connsiteX175" fmla="*/ 4363204 w 4642135"/>
              <a:gd name="connsiteY175" fmla="*/ 1615213 h 5643471"/>
              <a:gd name="connsiteX176" fmla="*/ 4363204 w 4642135"/>
              <a:gd name="connsiteY176" fmla="*/ 1658458 h 5643471"/>
              <a:gd name="connsiteX177" fmla="*/ 4389151 w 4642135"/>
              <a:gd name="connsiteY177" fmla="*/ 1686569 h 5643471"/>
              <a:gd name="connsiteX178" fmla="*/ 4490776 w 4642135"/>
              <a:gd name="connsiteY178" fmla="*/ 1818466 h 5643471"/>
              <a:gd name="connsiteX179" fmla="*/ 4510238 w 4642135"/>
              <a:gd name="connsiteY179" fmla="*/ 1885497 h 5643471"/>
              <a:gd name="connsiteX180" fmla="*/ 4108056 w 4642135"/>
              <a:gd name="connsiteY180" fmla="*/ 1543859 h 5643471"/>
              <a:gd name="connsiteX181" fmla="*/ 4337256 w 4642135"/>
              <a:gd name="connsiteY181" fmla="*/ 1801168 h 5643471"/>
              <a:gd name="connsiteX182" fmla="*/ 4330768 w 4642135"/>
              <a:gd name="connsiteY182" fmla="*/ 1807656 h 5643471"/>
              <a:gd name="connsiteX183" fmla="*/ 4138328 w 4642135"/>
              <a:gd name="connsiteY183" fmla="*/ 1669271 h 5643471"/>
              <a:gd name="connsiteX184" fmla="*/ 4216169 w 4642135"/>
              <a:gd name="connsiteY184" fmla="*/ 1783870 h 5643471"/>
              <a:gd name="connsiteX185" fmla="*/ 4021565 w 4642135"/>
              <a:gd name="connsiteY185" fmla="*/ 1671432 h 5643471"/>
              <a:gd name="connsiteX186" fmla="*/ 4151301 w 4642135"/>
              <a:gd name="connsiteY186" fmla="*/ 1850901 h 5643471"/>
              <a:gd name="connsiteX187" fmla="*/ 3868043 w 4642135"/>
              <a:gd name="connsiteY187" fmla="*/ 1658458 h 5643471"/>
              <a:gd name="connsiteX188" fmla="*/ 3982644 w 4642135"/>
              <a:gd name="connsiteY188" fmla="*/ 1816305 h 5643471"/>
              <a:gd name="connsiteX189" fmla="*/ 3712360 w 4642135"/>
              <a:gd name="connsiteY189" fmla="*/ 1632511 h 5643471"/>
              <a:gd name="connsiteX190" fmla="*/ 3721009 w 4642135"/>
              <a:gd name="connsiteY190" fmla="*/ 1656297 h 5643471"/>
              <a:gd name="connsiteX191" fmla="*/ 3978320 w 4642135"/>
              <a:gd name="connsiteY191" fmla="*/ 1829278 h 5643471"/>
              <a:gd name="connsiteX192" fmla="*/ 4211845 w 4642135"/>
              <a:gd name="connsiteY192" fmla="*/ 2036856 h 5643471"/>
              <a:gd name="connsiteX193" fmla="*/ 4226979 w 4642135"/>
              <a:gd name="connsiteY193" fmla="*/ 2356872 h 5643471"/>
              <a:gd name="connsiteX194" fmla="*/ 4203196 w 4642135"/>
              <a:gd name="connsiteY194" fmla="*/ 2393629 h 5643471"/>
              <a:gd name="connsiteX195" fmla="*/ 4185898 w 4642135"/>
              <a:gd name="connsiteY195" fmla="*/ 2359033 h 5643471"/>
              <a:gd name="connsiteX196" fmla="*/ 4142652 w 4642135"/>
              <a:gd name="connsiteY196" fmla="*/ 2233621 h 5643471"/>
              <a:gd name="connsiteX197" fmla="*/ 4101568 w 4642135"/>
              <a:gd name="connsiteY197" fmla="*/ 2365521 h 5643471"/>
              <a:gd name="connsiteX198" fmla="*/ 3932911 w 4642135"/>
              <a:gd name="connsiteY198" fmla="*/ 2019558 h 5643471"/>
              <a:gd name="connsiteX199" fmla="*/ 3961022 w 4642135"/>
              <a:gd name="connsiteY199" fmla="*/ 2181727 h 5643471"/>
              <a:gd name="connsiteX200" fmla="*/ 3792365 w 4642135"/>
              <a:gd name="connsiteY200" fmla="*/ 2021719 h 5643471"/>
              <a:gd name="connsiteX201" fmla="*/ 3883180 w 4642135"/>
              <a:gd name="connsiteY201" fmla="*/ 2304977 h 5643471"/>
              <a:gd name="connsiteX202" fmla="*/ 3876692 w 4642135"/>
              <a:gd name="connsiteY202" fmla="*/ 2607695 h 5643471"/>
              <a:gd name="connsiteX203" fmla="*/ 3826961 w 4642135"/>
              <a:gd name="connsiteY203" fmla="*/ 2495257 h 5643471"/>
              <a:gd name="connsiteX204" fmla="*/ 3792365 w 4642135"/>
              <a:gd name="connsiteY204" fmla="*/ 2730943 h 5643471"/>
              <a:gd name="connsiteX205" fmla="*/ 3749119 w 4642135"/>
              <a:gd name="connsiteY205" fmla="*/ 2544988 h 5643471"/>
              <a:gd name="connsiteX206" fmla="*/ 3628032 w 4642135"/>
              <a:gd name="connsiteY206" fmla="*/ 2823922 h 5643471"/>
              <a:gd name="connsiteX207" fmla="*/ 3714523 w 4642135"/>
              <a:gd name="connsiteY207" fmla="*/ 2393629 h 5643471"/>
              <a:gd name="connsiteX208" fmla="*/ 3705874 w 4642135"/>
              <a:gd name="connsiteY208" fmla="*/ 2389305 h 5643471"/>
              <a:gd name="connsiteX209" fmla="*/ 3582623 w 4642135"/>
              <a:gd name="connsiteY209" fmla="*/ 2635803 h 5643471"/>
              <a:gd name="connsiteX210" fmla="*/ 3623708 w 4642135"/>
              <a:gd name="connsiteY210" fmla="*/ 2441199 h 5643471"/>
              <a:gd name="connsiteX211" fmla="*/ 3561001 w 4642135"/>
              <a:gd name="connsiteY211" fmla="*/ 2495257 h 5643471"/>
              <a:gd name="connsiteX212" fmla="*/ 3541542 w 4642135"/>
              <a:gd name="connsiteY212" fmla="*/ 2512555 h 5643471"/>
              <a:gd name="connsiteX213" fmla="*/ 3532892 w 4642135"/>
              <a:gd name="connsiteY213" fmla="*/ 2488769 h 5643471"/>
              <a:gd name="connsiteX214" fmla="*/ 3543703 w 4642135"/>
              <a:gd name="connsiteY214" fmla="*/ 2324437 h 5643471"/>
              <a:gd name="connsiteX215" fmla="*/ 3496133 w 4642135"/>
              <a:gd name="connsiteY215" fmla="*/ 2391468 h 5643471"/>
              <a:gd name="connsiteX216" fmla="*/ 3476673 w 4642135"/>
              <a:gd name="connsiteY216" fmla="*/ 2408766 h 5643471"/>
              <a:gd name="connsiteX217" fmla="*/ 3474510 w 4642135"/>
              <a:gd name="connsiteY217" fmla="*/ 2382819 h 5643471"/>
              <a:gd name="connsiteX218" fmla="*/ 3483159 w 4642135"/>
              <a:gd name="connsiteY218" fmla="*/ 2276867 h 5643471"/>
              <a:gd name="connsiteX219" fmla="*/ 3478835 w 4642135"/>
              <a:gd name="connsiteY219" fmla="*/ 2268218 h 5643471"/>
              <a:gd name="connsiteX220" fmla="*/ 3455051 w 4642135"/>
              <a:gd name="connsiteY220" fmla="*/ 2285516 h 5643471"/>
              <a:gd name="connsiteX221" fmla="*/ 3450726 w 4642135"/>
              <a:gd name="connsiteY221" fmla="*/ 2032532 h 5643471"/>
              <a:gd name="connsiteX222" fmla="*/ 3405318 w 4642135"/>
              <a:gd name="connsiteY222" fmla="*/ 2207674 h 5643471"/>
              <a:gd name="connsiteX223" fmla="*/ 3394507 w 4642135"/>
              <a:gd name="connsiteY223" fmla="*/ 2054154 h 5643471"/>
              <a:gd name="connsiteX224" fmla="*/ 3385858 w 4642135"/>
              <a:gd name="connsiteY224" fmla="*/ 2054154 h 5643471"/>
              <a:gd name="connsiteX225" fmla="*/ 3381534 w 4642135"/>
              <a:gd name="connsiteY225" fmla="*/ 2077938 h 5643471"/>
              <a:gd name="connsiteX226" fmla="*/ 3344774 w 4642135"/>
              <a:gd name="connsiteY226" fmla="*/ 2501743 h 5643471"/>
              <a:gd name="connsiteX227" fmla="*/ 3282069 w 4642135"/>
              <a:gd name="connsiteY227" fmla="*/ 3401246 h 5643471"/>
              <a:gd name="connsiteX228" fmla="*/ 3102600 w 4642135"/>
              <a:gd name="connsiteY228" fmla="*/ 4380755 h 5643471"/>
              <a:gd name="connsiteX229" fmla="*/ 3096114 w 4642135"/>
              <a:gd name="connsiteY229" fmla="*/ 4439135 h 5643471"/>
              <a:gd name="connsiteX230" fmla="*/ 3204228 w 4642135"/>
              <a:gd name="connsiteY230" fmla="*/ 5148359 h 5643471"/>
              <a:gd name="connsiteX231" fmla="*/ 3265706 w 4642135"/>
              <a:gd name="connsiteY231" fmla="*/ 5622240 h 5643471"/>
              <a:gd name="connsiteX232" fmla="*/ 2888326 w 4642135"/>
              <a:gd name="connsiteY232" fmla="*/ 5626736 h 5643471"/>
              <a:gd name="connsiteX233" fmla="*/ 2888241 w 4642135"/>
              <a:gd name="connsiteY233" fmla="*/ 4979826 h 5643471"/>
              <a:gd name="connsiteX234" fmla="*/ 2654078 w 4642135"/>
              <a:gd name="connsiteY234" fmla="*/ 5624022 h 5643471"/>
              <a:gd name="connsiteX235" fmla="*/ 2305744 w 4642135"/>
              <a:gd name="connsiteY235" fmla="*/ 5625924 h 5643471"/>
              <a:gd name="connsiteX236" fmla="*/ 2700418 w 4642135"/>
              <a:gd name="connsiteY236" fmla="*/ 4800235 h 5643471"/>
              <a:gd name="connsiteX237" fmla="*/ 2851777 w 4642135"/>
              <a:gd name="connsiteY237" fmla="*/ 4454272 h 5643471"/>
              <a:gd name="connsiteX238" fmla="*/ 2856101 w 4642135"/>
              <a:gd name="connsiteY238" fmla="*/ 4395889 h 5643471"/>
              <a:gd name="connsiteX239" fmla="*/ 2581495 w 4642135"/>
              <a:gd name="connsiteY239" fmla="*/ 3515847 h 5643471"/>
              <a:gd name="connsiteX240" fmla="*/ 1854973 w 4642135"/>
              <a:gd name="connsiteY240" fmla="*/ 2006584 h 5643471"/>
              <a:gd name="connsiteX241" fmla="*/ 1502522 w 4642135"/>
              <a:gd name="connsiteY241" fmla="*/ 1258440 h 5643471"/>
              <a:gd name="connsiteX242" fmla="*/ 1489548 w 4642135"/>
              <a:gd name="connsiteY242" fmla="*/ 1228168 h 5643471"/>
              <a:gd name="connsiteX243" fmla="*/ 1485224 w 4642135"/>
              <a:gd name="connsiteY243" fmla="*/ 1273574 h 5643471"/>
              <a:gd name="connsiteX244" fmla="*/ 1379274 w 4642135"/>
              <a:gd name="connsiteY244" fmla="*/ 1068160 h 5643471"/>
              <a:gd name="connsiteX245" fmla="*/ 1476574 w 4642135"/>
              <a:gd name="connsiteY245" fmla="*/ 1392500 h 5643471"/>
              <a:gd name="connsiteX246" fmla="*/ 1426843 w 4642135"/>
              <a:gd name="connsiteY246" fmla="*/ 1366553 h 5643471"/>
              <a:gd name="connsiteX247" fmla="*/ 1498197 w 4642135"/>
              <a:gd name="connsiteY247" fmla="*/ 1535210 h 5643471"/>
              <a:gd name="connsiteX248" fmla="*/ 1487387 w 4642135"/>
              <a:gd name="connsiteY248" fmla="*/ 1539535 h 5643471"/>
              <a:gd name="connsiteX249" fmla="*/ 1405221 w 4642135"/>
              <a:gd name="connsiteY249" fmla="*/ 1457368 h 5643471"/>
              <a:gd name="connsiteX250" fmla="*/ 1398733 w 4642135"/>
              <a:gd name="connsiteY250" fmla="*/ 1461693 h 5643471"/>
              <a:gd name="connsiteX251" fmla="*/ 1465764 w 4642135"/>
              <a:gd name="connsiteY251" fmla="*/ 1649809 h 5643471"/>
              <a:gd name="connsiteX252" fmla="*/ 1470089 w 4642135"/>
              <a:gd name="connsiteY252" fmla="*/ 1682244 h 5643471"/>
              <a:gd name="connsiteX253" fmla="*/ 1441978 w 4642135"/>
              <a:gd name="connsiteY253" fmla="*/ 1669271 h 5643471"/>
              <a:gd name="connsiteX254" fmla="*/ 1364137 w 4642135"/>
              <a:gd name="connsiteY254" fmla="*/ 1626025 h 5643471"/>
              <a:gd name="connsiteX255" fmla="*/ 1472250 w 4642135"/>
              <a:gd name="connsiteY255" fmla="*/ 1820629 h 5643471"/>
              <a:gd name="connsiteX256" fmla="*/ 1480899 w 4642135"/>
              <a:gd name="connsiteY256" fmla="*/ 1855226 h 5643471"/>
              <a:gd name="connsiteX257" fmla="*/ 1450627 w 4642135"/>
              <a:gd name="connsiteY257" fmla="*/ 1844413 h 5643471"/>
              <a:gd name="connsiteX258" fmla="*/ 1301432 w 4642135"/>
              <a:gd name="connsiteY258" fmla="*/ 1693054 h 5643471"/>
              <a:gd name="connsiteX259" fmla="*/ 1262511 w 4642135"/>
              <a:gd name="connsiteY259" fmla="*/ 1641160 h 5643471"/>
              <a:gd name="connsiteX260" fmla="*/ 1498197 w 4642135"/>
              <a:gd name="connsiteY260" fmla="*/ 2095236 h 5643471"/>
              <a:gd name="connsiteX261" fmla="*/ 1305756 w 4642135"/>
              <a:gd name="connsiteY261" fmla="*/ 1857387 h 5643471"/>
              <a:gd name="connsiteX262" fmla="*/ 1264672 w 4642135"/>
              <a:gd name="connsiteY262" fmla="*/ 1775221 h 5643471"/>
              <a:gd name="connsiteX263" fmla="*/ 1281970 w 4642135"/>
              <a:gd name="connsiteY263" fmla="*/ 2002260 h 5643471"/>
              <a:gd name="connsiteX264" fmla="*/ 1154398 w 4642135"/>
              <a:gd name="connsiteY264" fmla="*/ 1738463 h 5643471"/>
              <a:gd name="connsiteX265" fmla="*/ 1141424 w 4642135"/>
              <a:gd name="connsiteY265" fmla="*/ 1876848 h 5643471"/>
              <a:gd name="connsiteX266" fmla="*/ 1007363 w 4642135"/>
              <a:gd name="connsiteY266" fmla="*/ 1150326 h 5643471"/>
              <a:gd name="connsiteX267" fmla="*/ 955469 w 4642135"/>
              <a:gd name="connsiteY267" fmla="*/ 1219519 h 5643471"/>
              <a:gd name="connsiteX268" fmla="*/ 923034 w 4642135"/>
              <a:gd name="connsiteY268" fmla="*/ 1295197 h 5643471"/>
              <a:gd name="connsiteX269" fmla="*/ 886276 w 4642135"/>
              <a:gd name="connsiteY269" fmla="*/ 1403311 h 5643471"/>
              <a:gd name="connsiteX270" fmla="*/ 860329 w 4642135"/>
              <a:gd name="connsiteY270" fmla="*/ 1213031 h 5643471"/>
              <a:gd name="connsiteX271" fmla="*/ 806271 w 4642135"/>
              <a:gd name="connsiteY271" fmla="*/ 1669271 h 5643471"/>
              <a:gd name="connsiteX272" fmla="*/ 713295 w 4642135"/>
              <a:gd name="connsiteY272" fmla="*/ 1511424 h 5643471"/>
              <a:gd name="connsiteX273" fmla="*/ 713295 w 4642135"/>
              <a:gd name="connsiteY273" fmla="*/ 1693054 h 5643471"/>
              <a:gd name="connsiteX274" fmla="*/ 704646 w 4642135"/>
              <a:gd name="connsiteY274" fmla="*/ 1719002 h 5643471"/>
              <a:gd name="connsiteX275" fmla="*/ 678699 w 4642135"/>
              <a:gd name="connsiteY275" fmla="*/ 1697379 h 5643471"/>
              <a:gd name="connsiteX276" fmla="*/ 603018 w 4642135"/>
              <a:gd name="connsiteY276" fmla="*/ 1567643 h 5643471"/>
              <a:gd name="connsiteX277" fmla="*/ 568422 w 4642135"/>
              <a:gd name="connsiteY277" fmla="*/ 1468179 h 5643471"/>
              <a:gd name="connsiteX278" fmla="*/ 752216 w 4642135"/>
              <a:gd name="connsiteY278" fmla="*/ 960047 h 5643471"/>
              <a:gd name="connsiteX279" fmla="*/ 920873 w 4642135"/>
              <a:gd name="connsiteY279" fmla="*/ 735171 h 5643471"/>
              <a:gd name="connsiteX280" fmla="*/ 953306 w 4642135"/>
              <a:gd name="connsiteY280" fmla="*/ 683276 h 5643471"/>
              <a:gd name="connsiteX281" fmla="*/ 959793 w 4642135"/>
              <a:gd name="connsiteY281" fmla="*/ 663815 h 5643471"/>
              <a:gd name="connsiteX282" fmla="*/ 942495 w 4642135"/>
              <a:gd name="connsiteY282" fmla="*/ 672464 h 5643471"/>
              <a:gd name="connsiteX283" fmla="*/ 747891 w 4642135"/>
              <a:gd name="connsiteY283" fmla="*/ 938424 h 5643471"/>
              <a:gd name="connsiteX284" fmla="*/ 728430 w 4642135"/>
              <a:gd name="connsiteY284" fmla="*/ 955722 h 5643471"/>
              <a:gd name="connsiteX285" fmla="*/ 817084 w 4642135"/>
              <a:gd name="connsiteY285" fmla="*/ 711385 h 5643471"/>
              <a:gd name="connsiteX286" fmla="*/ 548963 w 4642135"/>
              <a:gd name="connsiteY286" fmla="*/ 1040049 h 5643471"/>
              <a:gd name="connsiteX287" fmla="*/ 672211 w 4642135"/>
              <a:gd name="connsiteY287" fmla="*/ 750306 h 5643471"/>
              <a:gd name="connsiteX288" fmla="*/ 460308 w 4642135"/>
              <a:gd name="connsiteY288" fmla="*/ 979506 h 5643471"/>
              <a:gd name="connsiteX289" fmla="*/ 492744 w 4642135"/>
              <a:gd name="connsiteY289" fmla="*/ 838960 h 5643471"/>
              <a:gd name="connsiteX290" fmla="*/ 345709 w 4642135"/>
              <a:gd name="connsiteY290" fmla="*/ 1046537 h 5643471"/>
              <a:gd name="connsiteX291" fmla="*/ 542475 w 4642135"/>
              <a:gd name="connsiteY291" fmla="*/ 609759 h 5643471"/>
              <a:gd name="connsiteX292" fmla="*/ 466796 w 4642135"/>
              <a:gd name="connsiteY292" fmla="*/ 687601 h 5643471"/>
              <a:gd name="connsiteX293" fmla="*/ 198675 w 4642135"/>
              <a:gd name="connsiteY293" fmla="*/ 1143838 h 5643471"/>
              <a:gd name="connsiteX294" fmla="*/ 172728 w 4642135"/>
              <a:gd name="connsiteY294" fmla="*/ 1176274 h 5643471"/>
              <a:gd name="connsiteX295" fmla="*/ 270029 w 4642135"/>
              <a:gd name="connsiteY295" fmla="*/ 880042 h 5643471"/>
              <a:gd name="connsiteX296" fmla="*/ 449498 w 4642135"/>
              <a:gd name="connsiteY296" fmla="*/ 629219 h 5643471"/>
              <a:gd name="connsiteX297" fmla="*/ 200836 w 4642135"/>
              <a:gd name="connsiteY297" fmla="*/ 849770 h 5643471"/>
              <a:gd name="connsiteX298" fmla="*/ 14881 w 4642135"/>
              <a:gd name="connsiteY298" fmla="*/ 1128704 h 5643471"/>
              <a:gd name="connsiteX299" fmla="*/ 6232 w 4642135"/>
              <a:gd name="connsiteY299" fmla="*/ 1046537 h 5643471"/>
              <a:gd name="connsiteX300" fmla="*/ 32179 w 4642135"/>
              <a:gd name="connsiteY300" fmla="*/ 973020 h 5643471"/>
              <a:gd name="connsiteX301" fmla="*/ 512203 w 4642135"/>
              <a:gd name="connsiteY301" fmla="*/ 501646 h 5643471"/>
              <a:gd name="connsiteX302" fmla="*/ 594369 w 4642135"/>
              <a:gd name="connsiteY302" fmla="*/ 467050 h 5643471"/>
              <a:gd name="connsiteX303" fmla="*/ 168403 w 4642135"/>
              <a:gd name="connsiteY303" fmla="*/ 557865 h 5643471"/>
              <a:gd name="connsiteX304" fmla="*/ 272192 w 4642135"/>
              <a:gd name="connsiteY304" fmla="*/ 488672 h 5643471"/>
              <a:gd name="connsiteX305" fmla="*/ 391116 w 4642135"/>
              <a:gd name="connsiteY305" fmla="*/ 412992 h 5643471"/>
              <a:gd name="connsiteX306" fmla="*/ 525176 w 4642135"/>
              <a:gd name="connsiteY306" fmla="*/ 378396 h 5643471"/>
              <a:gd name="connsiteX307" fmla="*/ 661401 w 4642135"/>
              <a:gd name="connsiteY307" fmla="*/ 363261 h 5643471"/>
              <a:gd name="connsiteX308" fmla="*/ 434361 w 4642135"/>
              <a:gd name="connsiteY308" fmla="*/ 324340 h 5643471"/>
              <a:gd name="connsiteX309" fmla="*/ 507878 w 4642135"/>
              <a:gd name="connsiteY309" fmla="*/ 313527 h 5643471"/>
              <a:gd name="connsiteX310" fmla="*/ 507878 w 4642135"/>
              <a:gd name="connsiteY310" fmla="*/ 309203 h 5643471"/>
              <a:gd name="connsiteX311" fmla="*/ 417063 w 4642135"/>
              <a:gd name="connsiteY311" fmla="*/ 309203 h 5643471"/>
              <a:gd name="connsiteX312" fmla="*/ 881952 w 4642135"/>
              <a:gd name="connsiteY312" fmla="*/ 276770 h 5643471"/>
              <a:gd name="connsiteX313" fmla="*/ 1067907 w 4642135"/>
              <a:gd name="connsiteY313" fmla="*/ 298393 h 5643471"/>
              <a:gd name="connsiteX314" fmla="*/ 1223590 w 4642135"/>
              <a:gd name="connsiteY314" fmla="*/ 371910 h 5643471"/>
              <a:gd name="connsiteX315" fmla="*/ 1258187 w 4642135"/>
              <a:gd name="connsiteY315" fmla="*/ 367585 h 5643471"/>
              <a:gd name="connsiteX316" fmla="*/ 1640907 w 4642135"/>
              <a:gd name="connsiteY316" fmla="*/ 30271 h 5643471"/>
              <a:gd name="connsiteX317" fmla="*/ 1716587 w 4642135"/>
              <a:gd name="connsiteY317" fmla="*/ 0 h 5643471"/>
              <a:gd name="connsiteX0" fmla="*/ 3165036 w 4642135"/>
              <a:gd name="connsiteY0" fmla="*/ 1460611 h 5643471"/>
              <a:gd name="connsiteX1" fmla="*/ 3148009 w 4642135"/>
              <a:gd name="connsiteY1" fmla="*/ 1468179 h 5643471"/>
              <a:gd name="connsiteX2" fmla="*/ 2860426 w 4642135"/>
              <a:gd name="connsiteY2" fmla="*/ 1591429 h 5643471"/>
              <a:gd name="connsiteX3" fmla="*/ 2899347 w 4642135"/>
              <a:gd name="connsiteY3" fmla="*/ 1589266 h 5643471"/>
              <a:gd name="connsiteX4" fmla="*/ 3115574 w 4642135"/>
              <a:gd name="connsiteY4" fmla="*/ 1498450 h 5643471"/>
              <a:gd name="connsiteX5" fmla="*/ 3186930 w 4642135"/>
              <a:gd name="connsiteY5" fmla="*/ 1466017 h 5643471"/>
              <a:gd name="connsiteX6" fmla="*/ 3165036 w 4642135"/>
              <a:gd name="connsiteY6" fmla="*/ 1460611 h 5643471"/>
              <a:gd name="connsiteX7" fmla="*/ 2717716 w 4642135"/>
              <a:gd name="connsiteY7" fmla="*/ 1269250 h 5643471"/>
              <a:gd name="connsiteX8" fmla="*/ 2419323 w 4642135"/>
              <a:gd name="connsiteY8" fmla="*/ 1353579 h 5643471"/>
              <a:gd name="connsiteX9" fmla="*/ 2395539 w 4642135"/>
              <a:gd name="connsiteY9" fmla="*/ 1433582 h 5643471"/>
              <a:gd name="connsiteX10" fmla="*/ 2423648 w 4642135"/>
              <a:gd name="connsiteY10" fmla="*/ 1440070 h 5643471"/>
              <a:gd name="connsiteX11" fmla="*/ 2739339 w 4642135"/>
              <a:gd name="connsiteY11" fmla="*/ 1269250 h 5643471"/>
              <a:gd name="connsiteX12" fmla="*/ 2717716 w 4642135"/>
              <a:gd name="connsiteY12" fmla="*/ 1269250 h 5643471"/>
              <a:gd name="connsiteX13" fmla="*/ 1617123 w 4642135"/>
              <a:gd name="connsiteY13" fmla="*/ 1124379 h 5643471"/>
              <a:gd name="connsiteX14" fmla="*/ 1727398 w 4642135"/>
              <a:gd name="connsiteY14" fmla="*/ 1366553 h 5643471"/>
              <a:gd name="connsiteX15" fmla="*/ 1591176 w 4642135"/>
              <a:gd name="connsiteY15" fmla="*/ 1202221 h 5643471"/>
              <a:gd name="connsiteX16" fmla="*/ 1790104 w 4642135"/>
              <a:gd name="connsiteY16" fmla="*/ 1569806 h 5643471"/>
              <a:gd name="connsiteX17" fmla="*/ 2466893 w 4642135"/>
              <a:gd name="connsiteY17" fmla="*/ 2756890 h 5643471"/>
              <a:gd name="connsiteX18" fmla="*/ 2985838 w 4642135"/>
              <a:gd name="connsiteY18" fmla="*/ 3935327 h 5643471"/>
              <a:gd name="connsiteX19" fmla="*/ 2994487 w 4642135"/>
              <a:gd name="connsiteY19" fmla="*/ 3943976 h 5643471"/>
              <a:gd name="connsiteX20" fmla="*/ 2998811 w 4642135"/>
              <a:gd name="connsiteY20" fmla="*/ 3928839 h 5643471"/>
              <a:gd name="connsiteX21" fmla="*/ 3189091 w 4642135"/>
              <a:gd name="connsiteY21" fmla="*/ 2752566 h 5643471"/>
              <a:gd name="connsiteX22" fmla="*/ 3282069 w 4642135"/>
              <a:gd name="connsiteY22" fmla="*/ 2123347 h 5643471"/>
              <a:gd name="connsiteX23" fmla="*/ 3295043 w 4642135"/>
              <a:gd name="connsiteY23" fmla="*/ 2045505 h 5643471"/>
              <a:gd name="connsiteX24" fmla="*/ 3266932 w 4642135"/>
              <a:gd name="connsiteY24" fmla="*/ 2071452 h 5643471"/>
              <a:gd name="connsiteX25" fmla="*/ 3301529 w 4642135"/>
              <a:gd name="connsiteY25" fmla="*/ 1881173 h 5643471"/>
              <a:gd name="connsiteX26" fmla="*/ 3212877 w 4642135"/>
              <a:gd name="connsiteY26" fmla="*/ 2151455 h 5643471"/>
              <a:gd name="connsiteX27" fmla="*/ 3182605 w 4642135"/>
              <a:gd name="connsiteY27" fmla="*/ 2101724 h 5643471"/>
              <a:gd name="connsiteX28" fmla="*/ 3154494 w 4642135"/>
              <a:gd name="connsiteY28" fmla="*/ 2231460 h 5643471"/>
              <a:gd name="connsiteX29" fmla="*/ 3128547 w 4642135"/>
              <a:gd name="connsiteY29" fmla="*/ 2170917 h 5643471"/>
              <a:gd name="connsiteX30" fmla="*/ 3115574 w 4642135"/>
              <a:gd name="connsiteY30" fmla="*/ 2151455 h 5643471"/>
              <a:gd name="connsiteX31" fmla="*/ 3102600 w 4642135"/>
              <a:gd name="connsiteY31" fmla="*/ 2173078 h 5643471"/>
              <a:gd name="connsiteX32" fmla="*/ 3059355 w 4642135"/>
              <a:gd name="connsiteY32" fmla="*/ 2341735 h 5643471"/>
              <a:gd name="connsiteX33" fmla="*/ 2998811 w 4642135"/>
              <a:gd name="connsiteY33" fmla="*/ 2261732 h 5643471"/>
              <a:gd name="connsiteX34" fmla="*/ 2983676 w 4642135"/>
              <a:gd name="connsiteY34" fmla="*/ 2436875 h 5643471"/>
              <a:gd name="connsiteX35" fmla="*/ 2975027 w 4642135"/>
              <a:gd name="connsiteY35" fmla="*/ 2460661 h 5643471"/>
              <a:gd name="connsiteX36" fmla="*/ 2955566 w 4642135"/>
              <a:gd name="connsiteY36" fmla="*/ 2439038 h 5643471"/>
              <a:gd name="connsiteX37" fmla="*/ 2933943 w 4642135"/>
              <a:gd name="connsiteY37" fmla="*/ 2367682 h 5643471"/>
              <a:gd name="connsiteX38" fmla="*/ 2918808 w 4642135"/>
              <a:gd name="connsiteY38" fmla="*/ 2287679 h 5643471"/>
              <a:gd name="connsiteX39" fmla="*/ 2871238 w 4642135"/>
              <a:gd name="connsiteY39" fmla="*/ 2633642 h 5643471"/>
              <a:gd name="connsiteX40" fmla="*/ 2840967 w 4642135"/>
              <a:gd name="connsiteY40" fmla="*/ 2590397 h 5643471"/>
              <a:gd name="connsiteX41" fmla="*/ 2840967 w 4642135"/>
              <a:gd name="connsiteY41" fmla="*/ 2423901 h 5643471"/>
              <a:gd name="connsiteX42" fmla="*/ 2851777 w 4642135"/>
              <a:gd name="connsiteY42" fmla="*/ 2333086 h 5643471"/>
              <a:gd name="connsiteX43" fmla="*/ 2752313 w 4642135"/>
              <a:gd name="connsiteY43" fmla="*/ 2486608 h 5643471"/>
              <a:gd name="connsiteX44" fmla="*/ 2782584 w 4642135"/>
              <a:gd name="connsiteY44" fmla="*/ 2283355 h 5643471"/>
              <a:gd name="connsiteX45" fmla="*/ 2698257 w 4642135"/>
              <a:gd name="connsiteY45" fmla="*/ 2365521 h 5643471"/>
              <a:gd name="connsiteX46" fmla="*/ 2990162 w 4642135"/>
              <a:gd name="connsiteY46" fmla="*/ 1790358 h 5643471"/>
              <a:gd name="connsiteX47" fmla="*/ 2912320 w 4642135"/>
              <a:gd name="connsiteY47" fmla="*/ 1840089 h 5643471"/>
              <a:gd name="connsiteX48" fmla="*/ 2819344 w 4642135"/>
              <a:gd name="connsiteY48" fmla="*/ 1891983 h 5643471"/>
              <a:gd name="connsiteX49" fmla="*/ 2758800 w 4642135"/>
              <a:gd name="connsiteY49" fmla="*/ 1941716 h 5643471"/>
              <a:gd name="connsiteX50" fmla="*/ 2830154 w 4642135"/>
              <a:gd name="connsiteY50" fmla="*/ 1788194 h 5643471"/>
              <a:gd name="connsiteX51" fmla="*/ 2795558 w 4642135"/>
              <a:gd name="connsiteY51" fmla="*/ 1818466 h 5643471"/>
              <a:gd name="connsiteX52" fmla="*/ 2570682 w 4642135"/>
              <a:gd name="connsiteY52" fmla="*/ 2086587 h 5643471"/>
              <a:gd name="connsiteX53" fmla="*/ 2549059 w 4642135"/>
              <a:gd name="connsiteY53" fmla="*/ 2101724 h 5643471"/>
              <a:gd name="connsiteX54" fmla="*/ 2540410 w 4642135"/>
              <a:gd name="connsiteY54" fmla="*/ 2075777 h 5643471"/>
              <a:gd name="connsiteX55" fmla="*/ 2557708 w 4642135"/>
              <a:gd name="connsiteY55" fmla="*/ 1963339 h 5643471"/>
              <a:gd name="connsiteX56" fmla="*/ 2469057 w 4642135"/>
              <a:gd name="connsiteY56" fmla="*/ 2086587 h 5643471"/>
              <a:gd name="connsiteX57" fmla="*/ 2447434 w 4642135"/>
              <a:gd name="connsiteY57" fmla="*/ 2106049 h 5643471"/>
              <a:gd name="connsiteX58" fmla="*/ 2438785 w 4642135"/>
              <a:gd name="connsiteY58" fmla="*/ 2073614 h 5643471"/>
              <a:gd name="connsiteX59" fmla="*/ 2449595 w 4642135"/>
              <a:gd name="connsiteY59" fmla="*/ 1969825 h 5643471"/>
              <a:gd name="connsiteX60" fmla="*/ 2471218 w 4642135"/>
              <a:gd name="connsiteY60" fmla="*/ 1876848 h 5643471"/>
              <a:gd name="connsiteX61" fmla="*/ 2830154 w 4642135"/>
              <a:gd name="connsiteY61" fmla="*/ 1602239 h 5643471"/>
              <a:gd name="connsiteX62" fmla="*/ 2858265 w 4642135"/>
              <a:gd name="connsiteY62" fmla="*/ 1587104 h 5643471"/>
              <a:gd name="connsiteX63" fmla="*/ 2851777 w 4642135"/>
              <a:gd name="connsiteY63" fmla="*/ 1589266 h 5643471"/>
              <a:gd name="connsiteX64" fmla="*/ 2849616 w 4642135"/>
              <a:gd name="connsiteY64" fmla="*/ 1587104 h 5643471"/>
              <a:gd name="connsiteX65" fmla="*/ 2869075 w 4642135"/>
              <a:gd name="connsiteY65" fmla="*/ 1567643 h 5643471"/>
              <a:gd name="connsiteX66" fmla="*/ 3039895 w 4642135"/>
              <a:gd name="connsiteY66" fmla="*/ 1437907 h 5643471"/>
              <a:gd name="connsiteX67" fmla="*/ 2676634 w 4642135"/>
              <a:gd name="connsiteY67" fmla="*/ 1584941 h 5643471"/>
              <a:gd name="connsiteX68" fmla="*/ 2920969 w 4642135"/>
              <a:gd name="connsiteY68" fmla="*/ 1418448 h 5643471"/>
              <a:gd name="connsiteX69" fmla="*/ 2631226 w 4642135"/>
              <a:gd name="connsiteY69" fmla="*/ 1507099 h 5643471"/>
              <a:gd name="connsiteX70" fmla="*/ 2726365 w 4642135"/>
              <a:gd name="connsiteY70" fmla="*/ 1424933 h 5643471"/>
              <a:gd name="connsiteX71" fmla="*/ 2510139 w 4642135"/>
              <a:gd name="connsiteY71" fmla="*/ 1511424 h 5643471"/>
              <a:gd name="connsiteX72" fmla="*/ 2856101 w 4642135"/>
              <a:gd name="connsiteY72" fmla="*/ 1286548 h 5643471"/>
              <a:gd name="connsiteX73" fmla="*/ 2797721 w 4642135"/>
              <a:gd name="connsiteY73" fmla="*/ 1301685 h 5643471"/>
              <a:gd name="connsiteX74" fmla="*/ 2475542 w 4642135"/>
              <a:gd name="connsiteY74" fmla="*/ 1463854 h 5643471"/>
              <a:gd name="connsiteX75" fmla="*/ 2440946 w 4642135"/>
              <a:gd name="connsiteY75" fmla="*/ 1543859 h 5643471"/>
              <a:gd name="connsiteX76" fmla="*/ 2440946 w 4642135"/>
              <a:gd name="connsiteY76" fmla="*/ 1558994 h 5643471"/>
              <a:gd name="connsiteX77" fmla="*/ 2404189 w 4642135"/>
              <a:gd name="connsiteY77" fmla="*/ 1535210 h 5643471"/>
              <a:gd name="connsiteX78" fmla="*/ 2358780 w 4642135"/>
              <a:gd name="connsiteY78" fmla="*/ 1528722 h 5643471"/>
              <a:gd name="connsiteX79" fmla="*/ 2365268 w 4642135"/>
              <a:gd name="connsiteY79" fmla="*/ 1567643 h 5643471"/>
              <a:gd name="connsiteX80" fmla="*/ 2447434 w 4642135"/>
              <a:gd name="connsiteY80" fmla="*/ 1727651 h 5643471"/>
              <a:gd name="connsiteX81" fmla="*/ 2291751 w 4642135"/>
              <a:gd name="connsiteY81" fmla="*/ 1563318 h 5643471"/>
              <a:gd name="connsiteX82" fmla="*/ 2302561 w 4642135"/>
              <a:gd name="connsiteY82" fmla="*/ 1597915 h 5643471"/>
              <a:gd name="connsiteX83" fmla="*/ 2378241 w 4642135"/>
              <a:gd name="connsiteY83" fmla="*/ 1811980 h 5643471"/>
              <a:gd name="connsiteX84" fmla="*/ 2380402 w 4642135"/>
              <a:gd name="connsiteY84" fmla="*/ 1926579 h 5643471"/>
              <a:gd name="connsiteX85" fmla="*/ 2369592 w 4642135"/>
              <a:gd name="connsiteY85" fmla="*/ 1928743 h 5643471"/>
              <a:gd name="connsiteX86" fmla="*/ 2172825 w 4642135"/>
              <a:gd name="connsiteY86" fmla="*/ 1466017 h 5643471"/>
              <a:gd name="connsiteX87" fmla="*/ 2183637 w 4642135"/>
              <a:gd name="connsiteY87" fmla="*/ 1515748 h 5643471"/>
              <a:gd name="connsiteX88" fmla="*/ 2211746 w 4642135"/>
              <a:gd name="connsiteY88" fmla="*/ 1699542 h 5643471"/>
              <a:gd name="connsiteX89" fmla="*/ 2198772 w 4642135"/>
              <a:gd name="connsiteY89" fmla="*/ 1749273 h 5643471"/>
              <a:gd name="connsiteX90" fmla="*/ 2170664 w 4642135"/>
              <a:gd name="connsiteY90" fmla="*/ 1706028 h 5643471"/>
              <a:gd name="connsiteX91" fmla="*/ 2090659 w 4642135"/>
              <a:gd name="connsiteY91" fmla="*/ 1526561 h 5643471"/>
              <a:gd name="connsiteX92" fmla="*/ 2056062 w 4642135"/>
              <a:gd name="connsiteY92" fmla="*/ 1626025 h 5643471"/>
              <a:gd name="connsiteX93" fmla="*/ 1930651 w 4642135"/>
              <a:gd name="connsiteY93" fmla="*/ 1420609 h 5643471"/>
              <a:gd name="connsiteX94" fmla="*/ 1930651 w 4642135"/>
              <a:gd name="connsiteY94" fmla="*/ 1524398 h 5643471"/>
              <a:gd name="connsiteX95" fmla="*/ 1922002 w 4642135"/>
              <a:gd name="connsiteY95" fmla="*/ 1537371 h 5643471"/>
              <a:gd name="connsiteX96" fmla="*/ 1911191 w 4642135"/>
              <a:gd name="connsiteY96" fmla="*/ 1530885 h 5643471"/>
              <a:gd name="connsiteX97" fmla="*/ 1893893 w 4642135"/>
              <a:gd name="connsiteY97" fmla="*/ 1502775 h 5643471"/>
              <a:gd name="connsiteX98" fmla="*/ 1829025 w 4642135"/>
              <a:gd name="connsiteY98" fmla="*/ 1377363 h 5643471"/>
              <a:gd name="connsiteX99" fmla="*/ 1826862 w 4642135"/>
              <a:gd name="connsiteY99" fmla="*/ 1435746 h 5643471"/>
              <a:gd name="connsiteX100" fmla="*/ 1617123 w 4642135"/>
              <a:gd name="connsiteY100" fmla="*/ 1124379 h 5643471"/>
              <a:gd name="connsiteX101" fmla="*/ 2123094 w 4642135"/>
              <a:gd name="connsiteY101" fmla="*/ 925450 h 5643471"/>
              <a:gd name="connsiteX102" fmla="*/ 2250666 w 4642135"/>
              <a:gd name="connsiteY102" fmla="*/ 1068160 h 5643471"/>
              <a:gd name="connsiteX103" fmla="*/ 1971735 w 4642135"/>
              <a:gd name="connsiteY103" fmla="*/ 968696 h 5643471"/>
              <a:gd name="connsiteX104" fmla="*/ 1978221 w 4642135"/>
              <a:gd name="connsiteY104" fmla="*/ 977345 h 5643471"/>
              <a:gd name="connsiteX105" fmla="*/ 2324183 w 4642135"/>
              <a:gd name="connsiteY105" fmla="*/ 1323308 h 5643471"/>
              <a:gd name="connsiteX106" fmla="*/ 2356619 w 4642135"/>
              <a:gd name="connsiteY106" fmla="*/ 1325469 h 5643471"/>
              <a:gd name="connsiteX107" fmla="*/ 2626901 w 4642135"/>
              <a:gd name="connsiteY107" fmla="*/ 1206545 h 5643471"/>
              <a:gd name="connsiteX108" fmla="*/ 2637713 w 4642135"/>
              <a:gd name="connsiteY108" fmla="*/ 1197896 h 5643471"/>
              <a:gd name="connsiteX109" fmla="*/ 2661497 w 4642135"/>
              <a:gd name="connsiteY109" fmla="*/ 1200057 h 5643471"/>
              <a:gd name="connsiteX110" fmla="*/ 2901510 w 4642135"/>
              <a:gd name="connsiteY110" fmla="*/ 1197896 h 5643471"/>
              <a:gd name="connsiteX111" fmla="*/ 2988001 w 4642135"/>
              <a:gd name="connsiteY111" fmla="*/ 1195733 h 5643471"/>
              <a:gd name="connsiteX112" fmla="*/ 2629064 w 4642135"/>
              <a:gd name="connsiteY112" fmla="*/ 1120055 h 5643471"/>
              <a:gd name="connsiteX113" fmla="*/ 2635550 w 4642135"/>
              <a:gd name="connsiteY113" fmla="*/ 1158975 h 5643471"/>
              <a:gd name="connsiteX114" fmla="*/ 2635550 w 4642135"/>
              <a:gd name="connsiteY114" fmla="*/ 1195733 h 5643471"/>
              <a:gd name="connsiteX115" fmla="*/ 2447434 w 4642135"/>
              <a:gd name="connsiteY115" fmla="*/ 1031400 h 5643471"/>
              <a:gd name="connsiteX116" fmla="*/ 2514463 w 4642135"/>
              <a:gd name="connsiteY116" fmla="*/ 1197896 h 5643471"/>
              <a:gd name="connsiteX117" fmla="*/ 2123094 w 4642135"/>
              <a:gd name="connsiteY117" fmla="*/ 925450 h 5643471"/>
              <a:gd name="connsiteX118" fmla="*/ 1716587 w 4642135"/>
              <a:gd name="connsiteY118" fmla="*/ 0 h 5643471"/>
              <a:gd name="connsiteX119" fmla="*/ 1569553 w 4642135"/>
              <a:gd name="connsiteY119" fmla="*/ 190279 h 5643471"/>
              <a:gd name="connsiteX120" fmla="*/ 1595500 w 4642135"/>
              <a:gd name="connsiteY120" fmla="*/ 170818 h 5643471"/>
              <a:gd name="connsiteX121" fmla="*/ 1887405 w 4642135"/>
              <a:gd name="connsiteY121" fmla="*/ 38921 h 5643471"/>
              <a:gd name="connsiteX122" fmla="*/ 2071199 w 4642135"/>
              <a:gd name="connsiteY122" fmla="*/ 8649 h 5643471"/>
              <a:gd name="connsiteX123" fmla="*/ 1694965 w 4642135"/>
              <a:gd name="connsiteY123" fmla="*/ 224876 h 5643471"/>
              <a:gd name="connsiteX124" fmla="*/ 1798754 w 4642135"/>
              <a:gd name="connsiteY124" fmla="*/ 188116 h 5643471"/>
              <a:gd name="connsiteX125" fmla="*/ 2315534 w 4642135"/>
              <a:gd name="connsiteY125" fmla="*/ 155683 h 5643471"/>
              <a:gd name="connsiteX126" fmla="*/ 2577170 w 4642135"/>
              <a:gd name="connsiteY126" fmla="*/ 250823 h 5643471"/>
              <a:gd name="connsiteX127" fmla="*/ 2644199 w 4642135"/>
              <a:gd name="connsiteY127" fmla="*/ 315691 h 5643471"/>
              <a:gd name="connsiteX128" fmla="*/ 2334996 w 4642135"/>
              <a:gd name="connsiteY128" fmla="*/ 242174 h 5643471"/>
              <a:gd name="connsiteX129" fmla="*/ 2019305 w 4642135"/>
              <a:gd name="connsiteY129" fmla="*/ 240010 h 5643471"/>
              <a:gd name="connsiteX130" fmla="*/ 2304724 w 4642135"/>
              <a:gd name="connsiteY130" fmla="*/ 313527 h 5643471"/>
              <a:gd name="connsiteX131" fmla="*/ 2564196 w 4642135"/>
              <a:gd name="connsiteY131" fmla="*/ 454076 h 5643471"/>
              <a:gd name="connsiteX132" fmla="*/ 1861458 w 4642135"/>
              <a:gd name="connsiteY132" fmla="*/ 287580 h 5643471"/>
              <a:gd name="connsiteX133" fmla="*/ 2337157 w 4642135"/>
              <a:gd name="connsiteY133" fmla="*/ 471374 h 5643471"/>
              <a:gd name="connsiteX134" fmla="*/ 2062550 w 4642135"/>
              <a:gd name="connsiteY134" fmla="*/ 423804 h 5643471"/>
              <a:gd name="connsiteX135" fmla="*/ 2060387 w 4642135"/>
              <a:gd name="connsiteY135" fmla="*/ 428129 h 5643471"/>
              <a:gd name="connsiteX136" fmla="*/ 2196611 w 4642135"/>
              <a:gd name="connsiteY136" fmla="*/ 490833 h 5643471"/>
              <a:gd name="connsiteX137" fmla="*/ 1854973 w 4642135"/>
              <a:gd name="connsiteY137" fmla="*/ 469211 h 5643471"/>
              <a:gd name="connsiteX138" fmla="*/ 2177149 w 4642135"/>
              <a:gd name="connsiteY138" fmla="*/ 594622 h 5643471"/>
              <a:gd name="connsiteX139" fmla="*/ 1779292 w 4642135"/>
              <a:gd name="connsiteY139" fmla="*/ 538403 h 5643471"/>
              <a:gd name="connsiteX140" fmla="*/ 1982545 w 4642135"/>
              <a:gd name="connsiteY140" fmla="*/ 657329 h 5643471"/>
              <a:gd name="connsiteX141" fmla="*/ 1595500 w 4642135"/>
              <a:gd name="connsiteY141" fmla="*/ 581649 h 5643471"/>
              <a:gd name="connsiteX142" fmla="*/ 1630097 w 4642135"/>
              <a:gd name="connsiteY142" fmla="*/ 605435 h 5643471"/>
              <a:gd name="connsiteX143" fmla="*/ 1965247 w 4642135"/>
              <a:gd name="connsiteY143" fmla="*/ 670303 h 5643471"/>
              <a:gd name="connsiteX144" fmla="*/ 2129579 w 4642135"/>
              <a:gd name="connsiteY144" fmla="*/ 683276 h 5643471"/>
              <a:gd name="connsiteX145" fmla="*/ 2458244 w 4642135"/>
              <a:gd name="connsiteY145" fmla="*/ 838960 h 5643471"/>
              <a:gd name="connsiteX146" fmla="*/ 2568521 w 4642135"/>
              <a:gd name="connsiteY146" fmla="*/ 1014102 h 5643471"/>
              <a:gd name="connsiteX147" fmla="*/ 2607442 w 4642135"/>
              <a:gd name="connsiteY147" fmla="*/ 1096268 h 5643471"/>
              <a:gd name="connsiteX148" fmla="*/ 2637713 w 4642135"/>
              <a:gd name="connsiteY148" fmla="*/ 1109242 h 5643471"/>
              <a:gd name="connsiteX149" fmla="*/ 2799882 w 4642135"/>
              <a:gd name="connsiteY149" fmla="*/ 1102756 h 5643471"/>
              <a:gd name="connsiteX150" fmla="*/ 3029083 w 4642135"/>
              <a:gd name="connsiteY150" fmla="*/ 1128704 h 5643471"/>
              <a:gd name="connsiteX151" fmla="*/ 3052869 w 4642135"/>
              <a:gd name="connsiteY151" fmla="*/ 1135189 h 5643471"/>
              <a:gd name="connsiteX152" fmla="*/ 3057193 w 4642135"/>
              <a:gd name="connsiteY152" fmla="*/ 1133028 h 5643471"/>
              <a:gd name="connsiteX153" fmla="*/ 2933943 w 4642135"/>
              <a:gd name="connsiteY153" fmla="*/ 1046537 h 5643471"/>
              <a:gd name="connsiteX154" fmla="*/ 3346937 w 4642135"/>
              <a:gd name="connsiteY154" fmla="*/ 1184923 h 5643471"/>
              <a:gd name="connsiteX155" fmla="*/ 3519919 w 4642135"/>
              <a:gd name="connsiteY155" fmla="*/ 1349255 h 5643471"/>
              <a:gd name="connsiteX156" fmla="*/ 3545866 w 4642135"/>
              <a:gd name="connsiteY156" fmla="*/ 1355741 h 5643471"/>
              <a:gd name="connsiteX157" fmla="*/ 3963183 w 4642135"/>
              <a:gd name="connsiteY157" fmla="*/ 1264925 h 5643471"/>
              <a:gd name="connsiteX158" fmla="*/ 4058322 w 4642135"/>
              <a:gd name="connsiteY158" fmla="*/ 1271413 h 5643471"/>
              <a:gd name="connsiteX159" fmla="*/ 3926425 w 4642135"/>
              <a:gd name="connsiteY159" fmla="*/ 1323308 h 5643471"/>
              <a:gd name="connsiteX160" fmla="*/ 3928586 w 4642135"/>
              <a:gd name="connsiteY160" fmla="*/ 1329793 h 5643471"/>
              <a:gd name="connsiteX161" fmla="*/ 3971832 w 4642135"/>
              <a:gd name="connsiteY161" fmla="*/ 1325469 h 5643471"/>
              <a:gd name="connsiteX162" fmla="*/ 4194547 w 4642135"/>
              <a:gd name="connsiteY162" fmla="*/ 1351416 h 5643471"/>
              <a:gd name="connsiteX163" fmla="*/ 4309146 w 4642135"/>
              <a:gd name="connsiteY163" fmla="*/ 1377363 h 5643471"/>
              <a:gd name="connsiteX164" fmla="*/ 4367528 w 4642135"/>
              <a:gd name="connsiteY164" fmla="*/ 1472503 h 5643471"/>
              <a:gd name="connsiteX165" fmla="*/ 4408610 w 4642135"/>
              <a:gd name="connsiteY165" fmla="*/ 1528722 h 5643471"/>
              <a:gd name="connsiteX166" fmla="*/ 4601053 w 4642135"/>
              <a:gd name="connsiteY166" fmla="*/ 1695218 h 5643471"/>
              <a:gd name="connsiteX167" fmla="*/ 4639974 w 4642135"/>
              <a:gd name="connsiteY167" fmla="*/ 1766572 h 5643471"/>
              <a:gd name="connsiteX168" fmla="*/ 4642135 w 4642135"/>
              <a:gd name="connsiteY168" fmla="*/ 1773059 h 5643471"/>
              <a:gd name="connsiteX169" fmla="*/ 4627000 w 4642135"/>
              <a:gd name="connsiteY169" fmla="*/ 1801168 h 5643471"/>
              <a:gd name="connsiteX170" fmla="*/ 4605378 w 4642135"/>
              <a:gd name="connsiteY170" fmla="*/ 1773059 h 5643471"/>
              <a:gd name="connsiteX171" fmla="*/ 4393475 w 4642135"/>
              <a:gd name="connsiteY171" fmla="*/ 1617376 h 5643471"/>
              <a:gd name="connsiteX172" fmla="*/ 4363204 w 4642135"/>
              <a:gd name="connsiteY172" fmla="*/ 1615213 h 5643471"/>
              <a:gd name="connsiteX173" fmla="*/ 4363204 w 4642135"/>
              <a:gd name="connsiteY173" fmla="*/ 1658458 h 5643471"/>
              <a:gd name="connsiteX174" fmla="*/ 4389151 w 4642135"/>
              <a:gd name="connsiteY174" fmla="*/ 1686569 h 5643471"/>
              <a:gd name="connsiteX175" fmla="*/ 4490776 w 4642135"/>
              <a:gd name="connsiteY175" fmla="*/ 1818466 h 5643471"/>
              <a:gd name="connsiteX176" fmla="*/ 4510238 w 4642135"/>
              <a:gd name="connsiteY176" fmla="*/ 1885497 h 5643471"/>
              <a:gd name="connsiteX177" fmla="*/ 4108056 w 4642135"/>
              <a:gd name="connsiteY177" fmla="*/ 1543859 h 5643471"/>
              <a:gd name="connsiteX178" fmla="*/ 4337256 w 4642135"/>
              <a:gd name="connsiteY178" fmla="*/ 1801168 h 5643471"/>
              <a:gd name="connsiteX179" fmla="*/ 4330768 w 4642135"/>
              <a:gd name="connsiteY179" fmla="*/ 1807656 h 5643471"/>
              <a:gd name="connsiteX180" fmla="*/ 4138328 w 4642135"/>
              <a:gd name="connsiteY180" fmla="*/ 1669271 h 5643471"/>
              <a:gd name="connsiteX181" fmla="*/ 4216169 w 4642135"/>
              <a:gd name="connsiteY181" fmla="*/ 1783870 h 5643471"/>
              <a:gd name="connsiteX182" fmla="*/ 4021565 w 4642135"/>
              <a:gd name="connsiteY182" fmla="*/ 1671432 h 5643471"/>
              <a:gd name="connsiteX183" fmla="*/ 4151301 w 4642135"/>
              <a:gd name="connsiteY183" fmla="*/ 1850901 h 5643471"/>
              <a:gd name="connsiteX184" fmla="*/ 3868043 w 4642135"/>
              <a:gd name="connsiteY184" fmla="*/ 1658458 h 5643471"/>
              <a:gd name="connsiteX185" fmla="*/ 3982644 w 4642135"/>
              <a:gd name="connsiteY185" fmla="*/ 1816305 h 5643471"/>
              <a:gd name="connsiteX186" fmla="*/ 3712360 w 4642135"/>
              <a:gd name="connsiteY186" fmla="*/ 1632511 h 5643471"/>
              <a:gd name="connsiteX187" fmla="*/ 3721009 w 4642135"/>
              <a:gd name="connsiteY187" fmla="*/ 1656297 h 5643471"/>
              <a:gd name="connsiteX188" fmla="*/ 3978320 w 4642135"/>
              <a:gd name="connsiteY188" fmla="*/ 1829278 h 5643471"/>
              <a:gd name="connsiteX189" fmla="*/ 4211845 w 4642135"/>
              <a:gd name="connsiteY189" fmla="*/ 2036856 h 5643471"/>
              <a:gd name="connsiteX190" fmla="*/ 4226979 w 4642135"/>
              <a:gd name="connsiteY190" fmla="*/ 2356872 h 5643471"/>
              <a:gd name="connsiteX191" fmla="*/ 4203196 w 4642135"/>
              <a:gd name="connsiteY191" fmla="*/ 2393629 h 5643471"/>
              <a:gd name="connsiteX192" fmla="*/ 4185898 w 4642135"/>
              <a:gd name="connsiteY192" fmla="*/ 2359033 h 5643471"/>
              <a:gd name="connsiteX193" fmla="*/ 4142652 w 4642135"/>
              <a:gd name="connsiteY193" fmla="*/ 2233621 h 5643471"/>
              <a:gd name="connsiteX194" fmla="*/ 4101568 w 4642135"/>
              <a:gd name="connsiteY194" fmla="*/ 2365521 h 5643471"/>
              <a:gd name="connsiteX195" fmla="*/ 3932911 w 4642135"/>
              <a:gd name="connsiteY195" fmla="*/ 2019558 h 5643471"/>
              <a:gd name="connsiteX196" fmla="*/ 3961022 w 4642135"/>
              <a:gd name="connsiteY196" fmla="*/ 2181727 h 5643471"/>
              <a:gd name="connsiteX197" fmla="*/ 3792365 w 4642135"/>
              <a:gd name="connsiteY197" fmla="*/ 2021719 h 5643471"/>
              <a:gd name="connsiteX198" fmla="*/ 3883180 w 4642135"/>
              <a:gd name="connsiteY198" fmla="*/ 2304977 h 5643471"/>
              <a:gd name="connsiteX199" fmla="*/ 3876692 w 4642135"/>
              <a:gd name="connsiteY199" fmla="*/ 2607695 h 5643471"/>
              <a:gd name="connsiteX200" fmla="*/ 3826961 w 4642135"/>
              <a:gd name="connsiteY200" fmla="*/ 2495257 h 5643471"/>
              <a:gd name="connsiteX201" fmla="*/ 3792365 w 4642135"/>
              <a:gd name="connsiteY201" fmla="*/ 2730943 h 5643471"/>
              <a:gd name="connsiteX202" fmla="*/ 3749119 w 4642135"/>
              <a:gd name="connsiteY202" fmla="*/ 2544988 h 5643471"/>
              <a:gd name="connsiteX203" fmla="*/ 3628032 w 4642135"/>
              <a:gd name="connsiteY203" fmla="*/ 2823922 h 5643471"/>
              <a:gd name="connsiteX204" fmla="*/ 3714523 w 4642135"/>
              <a:gd name="connsiteY204" fmla="*/ 2393629 h 5643471"/>
              <a:gd name="connsiteX205" fmla="*/ 3705874 w 4642135"/>
              <a:gd name="connsiteY205" fmla="*/ 2389305 h 5643471"/>
              <a:gd name="connsiteX206" fmla="*/ 3582623 w 4642135"/>
              <a:gd name="connsiteY206" fmla="*/ 2635803 h 5643471"/>
              <a:gd name="connsiteX207" fmla="*/ 3623708 w 4642135"/>
              <a:gd name="connsiteY207" fmla="*/ 2441199 h 5643471"/>
              <a:gd name="connsiteX208" fmla="*/ 3561001 w 4642135"/>
              <a:gd name="connsiteY208" fmla="*/ 2495257 h 5643471"/>
              <a:gd name="connsiteX209" fmla="*/ 3541542 w 4642135"/>
              <a:gd name="connsiteY209" fmla="*/ 2512555 h 5643471"/>
              <a:gd name="connsiteX210" fmla="*/ 3532892 w 4642135"/>
              <a:gd name="connsiteY210" fmla="*/ 2488769 h 5643471"/>
              <a:gd name="connsiteX211" fmla="*/ 3543703 w 4642135"/>
              <a:gd name="connsiteY211" fmla="*/ 2324437 h 5643471"/>
              <a:gd name="connsiteX212" fmla="*/ 3496133 w 4642135"/>
              <a:gd name="connsiteY212" fmla="*/ 2391468 h 5643471"/>
              <a:gd name="connsiteX213" fmla="*/ 3476673 w 4642135"/>
              <a:gd name="connsiteY213" fmla="*/ 2408766 h 5643471"/>
              <a:gd name="connsiteX214" fmla="*/ 3474510 w 4642135"/>
              <a:gd name="connsiteY214" fmla="*/ 2382819 h 5643471"/>
              <a:gd name="connsiteX215" fmla="*/ 3483159 w 4642135"/>
              <a:gd name="connsiteY215" fmla="*/ 2276867 h 5643471"/>
              <a:gd name="connsiteX216" fmla="*/ 3478835 w 4642135"/>
              <a:gd name="connsiteY216" fmla="*/ 2268218 h 5643471"/>
              <a:gd name="connsiteX217" fmla="*/ 3455051 w 4642135"/>
              <a:gd name="connsiteY217" fmla="*/ 2285516 h 5643471"/>
              <a:gd name="connsiteX218" fmla="*/ 3450726 w 4642135"/>
              <a:gd name="connsiteY218" fmla="*/ 2032532 h 5643471"/>
              <a:gd name="connsiteX219" fmla="*/ 3405318 w 4642135"/>
              <a:gd name="connsiteY219" fmla="*/ 2207674 h 5643471"/>
              <a:gd name="connsiteX220" fmla="*/ 3394507 w 4642135"/>
              <a:gd name="connsiteY220" fmla="*/ 2054154 h 5643471"/>
              <a:gd name="connsiteX221" fmla="*/ 3385858 w 4642135"/>
              <a:gd name="connsiteY221" fmla="*/ 2054154 h 5643471"/>
              <a:gd name="connsiteX222" fmla="*/ 3381534 w 4642135"/>
              <a:gd name="connsiteY222" fmla="*/ 2077938 h 5643471"/>
              <a:gd name="connsiteX223" fmla="*/ 3344774 w 4642135"/>
              <a:gd name="connsiteY223" fmla="*/ 2501743 h 5643471"/>
              <a:gd name="connsiteX224" fmla="*/ 3282069 w 4642135"/>
              <a:gd name="connsiteY224" fmla="*/ 3401246 h 5643471"/>
              <a:gd name="connsiteX225" fmla="*/ 3102600 w 4642135"/>
              <a:gd name="connsiteY225" fmla="*/ 4380755 h 5643471"/>
              <a:gd name="connsiteX226" fmla="*/ 3096114 w 4642135"/>
              <a:gd name="connsiteY226" fmla="*/ 4439135 h 5643471"/>
              <a:gd name="connsiteX227" fmla="*/ 3204228 w 4642135"/>
              <a:gd name="connsiteY227" fmla="*/ 5148359 h 5643471"/>
              <a:gd name="connsiteX228" fmla="*/ 3265706 w 4642135"/>
              <a:gd name="connsiteY228" fmla="*/ 5622240 h 5643471"/>
              <a:gd name="connsiteX229" fmla="*/ 2888326 w 4642135"/>
              <a:gd name="connsiteY229" fmla="*/ 5626736 h 5643471"/>
              <a:gd name="connsiteX230" fmla="*/ 2888241 w 4642135"/>
              <a:gd name="connsiteY230" fmla="*/ 4979826 h 5643471"/>
              <a:gd name="connsiteX231" fmla="*/ 2654078 w 4642135"/>
              <a:gd name="connsiteY231" fmla="*/ 5624022 h 5643471"/>
              <a:gd name="connsiteX232" fmla="*/ 2305744 w 4642135"/>
              <a:gd name="connsiteY232" fmla="*/ 5625924 h 5643471"/>
              <a:gd name="connsiteX233" fmla="*/ 2700418 w 4642135"/>
              <a:gd name="connsiteY233" fmla="*/ 4800235 h 5643471"/>
              <a:gd name="connsiteX234" fmla="*/ 2851777 w 4642135"/>
              <a:gd name="connsiteY234" fmla="*/ 4454272 h 5643471"/>
              <a:gd name="connsiteX235" fmla="*/ 2856101 w 4642135"/>
              <a:gd name="connsiteY235" fmla="*/ 4395889 h 5643471"/>
              <a:gd name="connsiteX236" fmla="*/ 2581495 w 4642135"/>
              <a:gd name="connsiteY236" fmla="*/ 3515847 h 5643471"/>
              <a:gd name="connsiteX237" fmla="*/ 1854973 w 4642135"/>
              <a:gd name="connsiteY237" fmla="*/ 2006584 h 5643471"/>
              <a:gd name="connsiteX238" fmla="*/ 1502522 w 4642135"/>
              <a:gd name="connsiteY238" fmla="*/ 1258440 h 5643471"/>
              <a:gd name="connsiteX239" fmla="*/ 1489548 w 4642135"/>
              <a:gd name="connsiteY239" fmla="*/ 1228168 h 5643471"/>
              <a:gd name="connsiteX240" fmla="*/ 1485224 w 4642135"/>
              <a:gd name="connsiteY240" fmla="*/ 1273574 h 5643471"/>
              <a:gd name="connsiteX241" fmla="*/ 1379274 w 4642135"/>
              <a:gd name="connsiteY241" fmla="*/ 1068160 h 5643471"/>
              <a:gd name="connsiteX242" fmla="*/ 1476574 w 4642135"/>
              <a:gd name="connsiteY242" fmla="*/ 1392500 h 5643471"/>
              <a:gd name="connsiteX243" fmla="*/ 1426843 w 4642135"/>
              <a:gd name="connsiteY243" fmla="*/ 1366553 h 5643471"/>
              <a:gd name="connsiteX244" fmla="*/ 1498197 w 4642135"/>
              <a:gd name="connsiteY244" fmla="*/ 1535210 h 5643471"/>
              <a:gd name="connsiteX245" fmla="*/ 1487387 w 4642135"/>
              <a:gd name="connsiteY245" fmla="*/ 1539535 h 5643471"/>
              <a:gd name="connsiteX246" fmla="*/ 1405221 w 4642135"/>
              <a:gd name="connsiteY246" fmla="*/ 1457368 h 5643471"/>
              <a:gd name="connsiteX247" fmla="*/ 1398733 w 4642135"/>
              <a:gd name="connsiteY247" fmla="*/ 1461693 h 5643471"/>
              <a:gd name="connsiteX248" fmla="*/ 1465764 w 4642135"/>
              <a:gd name="connsiteY248" fmla="*/ 1649809 h 5643471"/>
              <a:gd name="connsiteX249" fmla="*/ 1470089 w 4642135"/>
              <a:gd name="connsiteY249" fmla="*/ 1682244 h 5643471"/>
              <a:gd name="connsiteX250" fmla="*/ 1441978 w 4642135"/>
              <a:gd name="connsiteY250" fmla="*/ 1669271 h 5643471"/>
              <a:gd name="connsiteX251" fmla="*/ 1364137 w 4642135"/>
              <a:gd name="connsiteY251" fmla="*/ 1626025 h 5643471"/>
              <a:gd name="connsiteX252" fmla="*/ 1472250 w 4642135"/>
              <a:gd name="connsiteY252" fmla="*/ 1820629 h 5643471"/>
              <a:gd name="connsiteX253" fmla="*/ 1480899 w 4642135"/>
              <a:gd name="connsiteY253" fmla="*/ 1855226 h 5643471"/>
              <a:gd name="connsiteX254" fmla="*/ 1450627 w 4642135"/>
              <a:gd name="connsiteY254" fmla="*/ 1844413 h 5643471"/>
              <a:gd name="connsiteX255" fmla="*/ 1301432 w 4642135"/>
              <a:gd name="connsiteY255" fmla="*/ 1693054 h 5643471"/>
              <a:gd name="connsiteX256" fmla="*/ 1262511 w 4642135"/>
              <a:gd name="connsiteY256" fmla="*/ 1641160 h 5643471"/>
              <a:gd name="connsiteX257" fmla="*/ 1498197 w 4642135"/>
              <a:gd name="connsiteY257" fmla="*/ 2095236 h 5643471"/>
              <a:gd name="connsiteX258" fmla="*/ 1305756 w 4642135"/>
              <a:gd name="connsiteY258" fmla="*/ 1857387 h 5643471"/>
              <a:gd name="connsiteX259" fmla="*/ 1264672 w 4642135"/>
              <a:gd name="connsiteY259" fmla="*/ 1775221 h 5643471"/>
              <a:gd name="connsiteX260" fmla="*/ 1281970 w 4642135"/>
              <a:gd name="connsiteY260" fmla="*/ 2002260 h 5643471"/>
              <a:gd name="connsiteX261" fmla="*/ 1154398 w 4642135"/>
              <a:gd name="connsiteY261" fmla="*/ 1738463 h 5643471"/>
              <a:gd name="connsiteX262" fmla="*/ 1141424 w 4642135"/>
              <a:gd name="connsiteY262" fmla="*/ 1876848 h 5643471"/>
              <a:gd name="connsiteX263" fmla="*/ 1007363 w 4642135"/>
              <a:gd name="connsiteY263" fmla="*/ 1150326 h 5643471"/>
              <a:gd name="connsiteX264" fmla="*/ 955469 w 4642135"/>
              <a:gd name="connsiteY264" fmla="*/ 1219519 h 5643471"/>
              <a:gd name="connsiteX265" fmla="*/ 923034 w 4642135"/>
              <a:gd name="connsiteY265" fmla="*/ 1295197 h 5643471"/>
              <a:gd name="connsiteX266" fmla="*/ 886276 w 4642135"/>
              <a:gd name="connsiteY266" fmla="*/ 1403311 h 5643471"/>
              <a:gd name="connsiteX267" fmla="*/ 860329 w 4642135"/>
              <a:gd name="connsiteY267" fmla="*/ 1213031 h 5643471"/>
              <a:gd name="connsiteX268" fmla="*/ 806271 w 4642135"/>
              <a:gd name="connsiteY268" fmla="*/ 1669271 h 5643471"/>
              <a:gd name="connsiteX269" fmla="*/ 713295 w 4642135"/>
              <a:gd name="connsiteY269" fmla="*/ 1511424 h 5643471"/>
              <a:gd name="connsiteX270" fmla="*/ 713295 w 4642135"/>
              <a:gd name="connsiteY270" fmla="*/ 1693054 h 5643471"/>
              <a:gd name="connsiteX271" fmla="*/ 704646 w 4642135"/>
              <a:gd name="connsiteY271" fmla="*/ 1719002 h 5643471"/>
              <a:gd name="connsiteX272" fmla="*/ 678699 w 4642135"/>
              <a:gd name="connsiteY272" fmla="*/ 1697379 h 5643471"/>
              <a:gd name="connsiteX273" fmla="*/ 603018 w 4642135"/>
              <a:gd name="connsiteY273" fmla="*/ 1567643 h 5643471"/>
              <a:gd name="connsiteX274" fmla="*/ 568422 w 4642135"/>
              <a:gd name="connsiteY274" fmla="*/ 1468179 h 5643471"/>
              <a:gd name="connsiteX275" fmla="*/ 752216 w 4642135"/>
              <a:gd name="connsiteY275" fmla="*/ 960047 h 5643471"/>
              <a:gd name="connsiteX276" fmla="*/ 920873 w 4642135"/>
              <a:gd name="connsiteY276" fmla="*/ 735171 h 5643471"/>
              <a:gd name="connsiteX277" fmla="*/ 953306 w 4642135"/>
              <a:gd name="connsiteY277" fmla="*/ 683276 h 5643471"/>
              <a:gd name="connsiteX278" fmla="*/ 959793 w 4642135"/>
              <a:gd name="connsiteY278" fmla="*/ 663815 h 5643471"/>
              <a:gd name="connsiteX279" fmla="*/ 942495 w 4642135"/>
              <a:gd name="connsiteY279" fmla="*/ 672464 h 5643471"/>
              <a:gd name="connsiteX280" fmla="*/ 747891 w 4642135"/>
              <a:gd name="connsiteY280" fmla="*/ 938424 h 5643471"/>
              <a:gd name="connsiteX281" fmla="*/ 728430 w 4642135"/>
              <a:gd name="connsiteY281" fmla="*/ 955722 h 5643471"/>
              <a:gd name="connsiteX282" fmla="*/ 817084 w 4642135"/>
              <a:gd name="connsiteY282" fmla="*/ 711385 h 5643471"/>
              <a:gd name="connsiteX283" fmla="*/ 548963 w 4642135"/>
              <a:gd name="connsiteY283" fmla="*/ 1040049 h 5643471"/>
              <a:gd name="connsiteX284" fmla="*/ 672211 w 4642135"/>
              <a:gd name="connsiteY284" fmla="*/ 750306 h 5643471"/>
              <a:gd name="connsiteX285" fmla="*/ 460308 w 4642135"/>
              <a:gd name="connsiteY285" fmla="*/ 979506 h 5643471"/>
              <a:gd name="connsiteX286" fmla="*/ 492744 w 4642135"/>
              <a:gd name="connsiteY286" fmla="*/ 838960 h 5643471"/>
              <a:gd name="connsiteX287" fmla="*/ 345709 w 4642135"/>
              <a:gd name="connsiteY287" fmla="*/ 1046537 h 5643471"/>
              <a:gd name="connsiteX288" fmla="*/ 542475 w 4642135"/>
              <a:gd name="connsiteY288" fmla="*/ 609759 h 5643471"/>
              <a:gd name="connsiteX289" fmla="*/ 466796 w 4642135"/>
              <a:gd name="connsiteY289" fmla="*/ 687601 h 5643471"/>
              <a:gd name="connsiteX290" fmla="*/ 198675 w 4642135"/>
              <a:gd name="connsiteY290" fmla="*/ 1143838 h 5643471"/>
              <a:gd name="connsiteX291" fmla="*/ 172728 w 4642135"/>
              <a:gd name="connsiteY291" fmla="*/ 1176274 h 5643471"/>
              <a:gd name="connsiteX292" fmla="*/ 270029 w 4642135"/>
              <a:gd name="connsiteY292" fmla="*/ 880042 h 5643471"/>
              <a:gd name="connsiteX293" fmla="*/ 449498 w 4642135"/>
              <a:gd name="connsiteY293" fmla="*/ 629219 h 5643471"/>
              <a:gd name="connsiteX294" fmla="*/ 200836 w 4642135"/>
              <a:gd name="connsiteY294" fmla="*/ 849770 h 5643471"/>
              <a:gd name="connsiteX295" fmla="*/ 14881 w 4642135"/>
              <a:gd name="connsiteY295" fmla="*/ 1128704 h 5643471"/>
              <a:gd name="connsiteX296" fmla="*/ 6232 w 4642135"/>
              <a:gd name="connsiteY296" fmla="*/ 1046537 h 5643471"/>
              <a:gd name="connsiteX297" fmla="*/ 32179 w 4642135"/>
              <a:gd name="connsiteY297" fmla="*/ 973020 h 5643471"/>
              <a:gd name="connsiteX298" fmla="*/ 512203 w 4642135"/>
              <a:gd name="connsiteY298" fmla="*/ 501646 h 5643471"/>
              <a:gd name="connsiteX299" fmla="*/ 594369 w 4642135"/>
              <a:gd name="connsiteY299" fmla="*/ 467050 h 5643471"/>
              <a:gd name="connsiteX300" fmla="*/ 168403 w 4642135"/>
              <a:gd name="connsiteY300" fmla="*/ 557865 h 5643471"/>
              <a:gd name="connsiteX301" fmla="*/ 272192 w 4642135"/>
              <a:gd name="connsiteY301" fmla="*/ 488672 h 5643471"/>
              <a:gd name="connsiteX302" fmla="*/ 391116 w 4642135"/>
              <a:gd name="connsiteY302" fmla="*/ 412992 h 5643471"/>
              <a:gd name="connsiteX303" fmla="*/ 525176 w 4642135"/>
              <a:gd name="connsiteY303" fmla="*/ 378396 h 5643471"/>
              <a:gd name="connsiteX304" fmla="*/ 661401 w 4642135"/>
              <a:gd name="connsiteY304" fmla="*/ 363261 h 5643471"/>
              <a:gd name="connsiteX305" fmla="*/ 434361 w 4642135"/>
              <a:gd name="connsiteY305" fmla="*/ 324340 h 5643471"/>
              <a:gd name="connsiteX306" fmla="*/ 507878 w 4642135"/>
              <a:gd name="connsiteY306" fmla="*/ 313527 h 5643471"/>
              <a:gd name="connsiteX307" fmla="*/ 507878 w 4642135"/>
              <a:gd name="connsiteY307" fmla="*/ 309203 h 5643471"/>
              <a:gd name="connsiteX308" fmla="*/ 417063 w 4642135"/>
              <a:gd name="connsiteY308" fmla="*/ 309203 h 5643471"/>
              <a:gd name="connsiteX309" fmla="*/ 881952 w 4642135"/>
              <a:gd name="connsiteY309" fmla="*/ 276770 h 5643471"/>
              <a:gd name="connsiteX310" fmla="*/ 1067907 w 4642135"/>
              <a:gd name="connsiteY310" fmla="*/ 298393 h 5643471"/>
              <a:gd name="connsiteX311" fmla="*/ 1223590 w 4642135"/>
              <a:gd name="connsiteY311" fmla="*/ 371910 h 5643471"/>
              <a:gd name="connsiteX312" fmla="*/ 1258187 w 4642135"/>
              <a:gd name="connsiteY312" fmla="*/ 367585 h 5643471"/>
              <a:gd name="connsiteX313" fmla="*/ 1640907 w 4642135"/>
              <a:gd name="connsiteY313" fmla="*/ 30271 h 5643471"/>
              <a:gd name="connsiteX314" fmla="*/ 1716587 w 4642135"/>
              <a:gd name="connsiteY314" fmla="*/ 0 h 5643471"/>
              <a:gd name="connsiteX0" fmla="*/ 3186930 w 4642135"/>
              <a:gd name="connsiteY0" fmla="*/ 1466017 h 5643471"/>
              <a:gd name="connsiteX1" fmla="*/ 3148009 w 4642135"/>
              <a:gd name="connsiteY1" fmla="*/ 1468179 h 5643471"/>
              <a:gd name="connsiteX2" fmla="*/ 2860426 w 4642135"/>
              <a:gd name="connsiteY2" fmla="*/ 1591429 h 5643471"/>
              <a:gd name="connsiteX3" fmla="*/ 2899347 w 4642135"/>
              <a:gd name="connsiteY3" fmla="*/ 1589266 h 5643471"/>
              <a:gd name="connsiteX4" fmla="*/ 3115574 w 4642135"/>
              <a:gd name="connsiteY4" fmla="*/ 1498450 h 5643471"/>
              <a:gd name="connsiteX5" fmla="*/ 3186930 w 4642135"/>
              <a:gd name="connsiteY5" fmla="*/ 1466017 h 5643471"/>
              <a:gd name="connsiteX6" fmla="*/ 2717716 w 4642135"/>
              <a:gd name="connsiteY6" fmla="*/ 1269250 h 5643471"/>
              <a:gd name="connsiteX7" fmla="*/ 2419323 w 4642135"/>
              <a:gd name="connsiteY7" fmla="*/ 1353579 h 5643471"/>
              <a:gd name="connsiteX8" fmla="*/ 2395539 w 4642135"/>
              <a:gd name="connsiteY8" fmla="*/ 1433582 h 5643471"/>
              <a:gd name="connsiteX9" fmla="*/ 2423648 w 4642135"/>
              <a:gd name="connsiteY9" fmla="*/ 1440070 h 5643471"/>
              <a:gd name="connsiteX10" fmla="*/ 2739339 w 4642135"/>
              <a:gd name="connsiteY10" fmla="*/ 1269250 h 5643471"/>
              <a:gd name="connsiteX11" fmla="*/ 2717716 w 4642135"/>
              <a:gd name="connsiteY11" fmla="*/ 1269250 h 5643471"/>
              <a:gd name="connsiteX12" fmla="*/ 1617123 w 4642135"/>
              <a:gd name="connsiteY12" fmla="*/ 1124379 h 5643471"/>
              <a:gd name="connsiteX13" fmla="*/ 1727398 w 4642135"/>
              <a:gd name="connsiteY13" fmla="*/ 1366553 h 5643471"/>
              <a:gd name="connsiteX14" fmla="*/ 1591176 w 4642135"/>
              <a:gd name="connsiteY14" fmla="*/ 1202221 h 5643471"/>
              <a:gd name="connsiteX15" fmla="*/ 1790104 w 4642135"/>
              <a:gd name="connsiteY15" fmla="*/ 1569806 h 5643471"/>
              <a:gd name="connsiteX16" fmla="*/ 2466893 w 4642135"/>
              <a:gd name="connsiteY16" fmla="*/ 2756890 h 5643471"/>
              <a:gd name="connsiteX17" fmla="*/ 2985838 w 4642135"/>
              <a:gd name="connsiteY17" fmla="*/ 3935327 h 5643471"/>
              <a:gd name="connsiteX18" fmla="*/ 2994487 w 4642135"/>
              <a:gd name="connsiteY18" fmla="*/ 3943976 h 5643471"/>
              <a:gd name="connsiteX19" fmla="*/ 2998811 w 4642135"/>
              <a:gd name="connsiteY19" fmla="*/ 3928839 h 5643471"/>
              <a:gd name="connsiteX20" fmla="*/ 3189091 w 4642135"/>
              <a:gd name="connsiteY20" fmla="*/ 2752566 h 5643471"/>
              <a:gd name="connsiteX21" fmla="*/ 3282069 w 4642135"/>
              <a:gd name="connsiteY21" fmla="*/ 2123347 h 5643471"/>
              <a:gd name="connsiteX22" fmla="*/ 3295043 w 4642135"/>
              <a:gd name="connsiteY22" fmla="*/ 2045505 h 5643471"/>
              <a:gd name="connsiteX23" fmla="*/ 3266932 w 4642135"/>
              <a:gd name="connsiteY23" fmla="*/ 2071452 h 5643471"/>
              <a:gd name="connsiteX24" fmla="*/ 3301529 w 4642135"/>
              <a:gd name="connsiteY24" fmla="*/ 1881173 h 5643471"/>
              <a:gd name="connsiteX25" fmla="*/ 3212877 w 4642135"/>
              <a:gd name="connsiteY25" fmla="*/ 2151455 h 5643471"/>
              <a:gd name="connsiteX26" fmla="*/ 3182605 w 4642135"/>
              <a:gd name="connsiteY26" fmla="*/ 2101724 h 5643471"/>
              <a:gd name="connsiteX27" fmla="*/ 3154494 w 4642135"/>
              <a:gd name="connsiteY27" fmla="*/ 2231460 h 5643471"/>
              <a:gd name="connsiteX28" fmla="*/ 3128547 w 4642135"/>
              <a:gd name="connsiteY28" fmla="*/ 2170917 h 5643471"/>
              <a:gd name="connsiteX29" fmla="*/ 3115574 w 4642135"/>
              <a:gd name="connsiteY29" fmla="*/ 2151455 h 5643471"/>
              <a:gd name="connsiteX30" fmla="*/ 3102600 w 4642135"/>
              <a:gd name="connsiteY30" fmla="*/ 2173078 h 5643471"/>
              <a:gd name="connsiteX31" fmla="*/ 3059355 w 4642135"/>
              <a:gd name="connsiteY31" fmla="*/ 2341735 h 5643471"/>
              <a:gd name="connsiteX32" fmla="*/ 2998811 w 4642135"/>
              <a:gd name="connsiteY32" fmla="*/ 2261732 h 5643471"/>
              <a:gd name="connsiteX33" fmla="*/ 2983676 w 4642135"/>
              <a:gd name="connsiteY33" fmla="*/ 2436875 h 5643471"/>
              <a:gd name="connsiteX34" fmla="*/ 2975027 w 4642135"/>
              <a:gd name="connsiteY34" fmla="*/ 2460661 h 5643471"/>
              <a:gd name="connsiteX35" fmla="*/ 2955566 w 4642135"/>
              <a:gd name="connsiteY35" fmla="*/ 2439038 h 5643471"/>
              <a:gd name="connsiteX36" fmla="*/ 2933943 w 4642135"/>
              <a:gd name="connsiteY36" fmla="*/ 2367682 h 5643471"/>
              <a:gd name="connsiteX37" fmla="*/ 2918808 w 4642135"/>
              <a:gd name="connsiteY37" fmla="*/ 2287679 h 5643471"/>
              <a:gd name="connsiteX38" fmla="*/ 2871238 w 4642135"/>
              <a:gd name="connsiteY38" fmla="*/ 2633642 h 5643471"/>
              <a:gd name="connsiteX39" fmla="*/ 2840967 w 4642135"/>
              <a:gd name="connsiteY39" fmla="*/ 2590397 h 5643471"/>
              <a:gd name="connsiteX40" fmla="*/ 2840967 w 4642135"/>
              <a:gd name="connsiteY40" fmla="*/ 2423901 h 5643471"/>
              <a:gd name="connsiteX41" fmla="*/ 2851777 w 4642135"/>
              <a:gd name="connsiteY41" fmla="*/ 2333086 h 5643471"/>
              <a:gd name="connsiteX42" fmla="*/ 2752313 w 4642135"/>
              <a:gd name="connsiteY42" fmla="*/ 2486608 h 5643471"/>
              <a:gd name="connsiteX43" fmla="*/ 2782584 w 4642135"/>
              <a:gd name="connsiteY43" fmla="*/ 2283355 h 5643471"/>
              <a:gd name="connsiteX44" fmla="*/ 2698257 w 4642135"/>
              <a:gd name="connsiteY44" fmla="*/ 2365521 h 5643471"/>
              <a:gd name="connsiteX45" fmla="*/ 2990162 w 4642135"/>
              <a:gd name="connsiteY45" fmla="*/ 1790358 h 5643471"/>
              <a:gd name="connsiteX46" fmla="*/ 2912320 w 4642135"/>
              <a:gd name="connsiteY46" fmla="*/ 1840089 h 5643471"/>
              <a:gd name="connsiteX47" fmla="*/ 2819344 w 4642135"/>
              <a:gd name="connsiteY47" fmla="*/ 1891983 h 5643471"/>
              <a:gd name="connsiteX48" fmla="*/ 2758800 w 4642135"/>
              <a:gd name="connsiteY48" fmla="*/ 1941716 h 5643471"/>
              <a:gd name="connsiteX49" fmla="*/ 2830154 w 4642135"/>
              <a:gd name="connsiteY49" fmla="*/ 1788194 h 5643471"/>
              <a:gd name="connsiteX50" fmla="*/ 2795558 w 4642135"/>
              <a:gd name="connsiteY50" fmla="*/ 1818466 h 5643471"/>
              <a:gd name="connsiteX51" fmla="*/ 2570682 w 4642135"/>
              <a:gd name="connsiteY51" fmla="*/ 2086587 h 5643471"/>
              <a:gd name="connsiteX52" fmla="*/ 2549059 w 4642135"/>
              <a:gd name="connsiteY52" fmla="*/ 2101724 h 5643471"/>
              <a:gd name="connsiteX53" fmla="*/ 2540410 w 4642135"/>
              <a:gd name="connsiteY53" fmla="*/ 2075777 h 5643471"/>
              <a:gd name="connsiteX54" fmla="*/ 2557708 w 4642135"/>
              <a:gd name="connsiteY54" fmla="*/ 1963339 h 5643471"/>
              <a:gd name="connsiteX55" fmla="*/ 2469057 w 4642135"/>
              <a:gd name="connsiteY55" fmla="*/ 2086587 h 5643471"/>
              <a:gd name="connsiteX56" fmla="*/ 2447434 w 4642135"/>
              <a:gd name="connsiteY56" fmla="*/ 2106049 h 5643471"/>
              <a:gd name="connsiteX57" fmla="*/ 2438785 w 4642135"/>
              <a:gd name="connsiteY57" fmla="*/ 2073614 h 5643471"/>
              <a:gd name="connsiteX58" fmla="*/ 2449595 w 4642135"/>
              <a:gd name="connsiteY58" fmla="*/ 1969825 h 5643471"/>
              <a:gd name="connsiteX59" fmla="*/ 2471218 w 4642135"/>
              <a:gd name="connsiteY59" fmla="*/ 1876848 h 5643471"/>
              <a:gd name="connsiteX60" fmla="*/ 2830154 w 4642135"/>
              <a:gd name="connsiteY60" fmla="*/ 1602239 h 5643471"/>
              <a:gd name="connsiteX61" fmla="*/ 2858265 w 4642135"/>
              <a:gd name="connsiteY61" fmla="*/ 1587104 h 5643471"/>
              <a:gd name="connsiteX62" fmla="*/ 2851777 w 4642135"/>
              <a:gd name="connsiteY62" fmla="*/ 1589266 h 5643471"/>
              <a:gd name="connsiteX63" fmla="*/ 2849616 w 4642135"/>
              <a:gd name="connsiteY63" fmla="*/ 1587104 h 5643471"/>
              <a:gd name="connsiteX64" fmla="*/ 2869075 w 4642135"/>
              <a:gd name="connsiteY64" fmla="*/ 1567643 h 5643471"/>
              <a:gd name="connsiteX65" fmla="*/ 3039895 w 4642135"/>
              <a:gd name="connsiteY65" fmla="*/ 1437907 h 5643471"/>
              <a:gd name="connsiteX66" fmla="*/ 2676634 w 4642135"/>
              <a:gd name="connsiteY66" fmla="*/ 1584941 h 5643471"/>
              <a:gd name="connsiteX67" fmla="*/ 2920969 w 4642135"/>
              <a:gd name="connsiteY67" fmla="*/ 1418448 h 5643471"/>
              <a:gd name="connsiteX68" fmla="*/ 2631226 w 4642135"/>
              <a:gd name="connsiteY68" fmla="*/ 1507099 h 5643471"/>
              <a:gd name="connsiteX69" fmla="*/ 2726365 w 4642135"/>
              <a:gd name="connsiteY69" fmla="*/ 1424933 h 5643471"/>
              <a:gd name="connsiteX70" fmla="*/ 2510139 w 4642135"/>
              <a:gd name="connsiteY70" fmla="*/ 1511424 h 5643471"/>
              <a:gd name="connsiteX71" fmla="*/ 2856101 w 4642135"/>
              <a:gd name="connsiteY71" fmla="*/ 1286548 h 5643471"/>
              <a:gd name="connsiteX72" fmla="*/ 2797721 w 4642135"/>
              <a:gd name="connsiteY72" fmla="*/ 1301685 h 5643471"/>
              <a:gd name="connsiteX73" fmla="*/ 2475542 w 4642135"/>
              <a:gd name="connsiteY73" fmla="*/ 1463854 h 5643471"/>
              <a:gd name="connsiteX74" fmla="*/ 2440946 w 4642135"/>
              <a:gd name="connsiteY74" fmla="*/ 1543859 h 5643471"/>
              <a:gd name="connsiteX75" fmla="*/ 2440946 w 4642135"/>
              <a:gd name="connsiteY75" fmla="*/ 1558994 h 5643471"/>
              <a:gd name="connsiteX76" fmla="*/ 2404189 w 4642135"/>
              <a:gd name="connsiteY76" fmla="*/ 1535210 h 5643471"/>
              <a:gd name="connsiteX77" fmla="*/ 2358780 w 4642135"/>
              <a:gd name="connsiteY77" fmla="*/ 1528722 h 5643471"/>
              <a:gd name="connsiteX78" fmla="*/ 2365268 w 4642135"/>
              <a:gd name="connsiteY78" fmla="*/ 1567643 h 5643471"/>
              <a:gd name="connsiteX79" fmla="*/ 2447434 w 4642135"/>
              <a:gd name="connsiteY79" fmla="*/ 1727651 h 5643471"/>
              <a:gd name="connsiteX80" fmla="*/ 2291751 w 4642135"/>
              <a:gd name="connsiteY80" fmla="*/ 1563318 h 5643471"/>
              <a:gd name="connsiteX81" fmla="*/ 2302561 w 4642135"/>
              <a:gd name="connsiteY81" fmla="*/ 1597915 h 5643471"/>
              <a:gd name="connsiteX82" fmla="*/ 2378241 w 4642135"/>
              <a:gd name="connsiteY82" fmla="*/ 1811980 h 5643471"/>
              <a:gd name="connsiteX83" fmla="*/ 2380402 w 4642135"/>
              <a:gd name="connsiteY83" fmla="*/ 1926579 h 5643471"/>
              <a:gd name="connsiteX84" fmla="*/ 2369592 w 4642135"/>
              <a:gd name="connsiteY84" fmla="*/ 1928743 h 5643471"/>
              <a:gd name="connsiteX85" fmla="*/ 2172825 w 4642135"/>
              <a:gd name="connsiteY85" fmla="*/ 1466017 h 5643471"/>
              <a:gd name="connsiteX86" fmla="*/ 2183637 w 4642135"/>
              <a:gd name="connsiteY86" fmla="*/ 1515748 h 5643471"/>
              <a:gd name="connsiteX87" fmla="*/ 2211746 w 4642135"/>
              <a:gd name="connsiteY87" fmla="*/ 1699542 h 5643471"/>
              <a:gd name="connsiteX88" fmla="*/ 2198772 w 4642135"/>
              <a:gd name="connsiteY88" fmla="*/ 1749273 h 5643471"/>
              <a:gd name="connsiteX89" fmla="*/ 2170664 w 4642135"/>
              <a:gd name="connsiteY89" fmla="*/ 1706028 h 5643471"/>
              <a:gd name="connsiteX90" fmla="*/ 2090659 w 4642135"/>
              <a:gd name="connsiteY90" fmla="*/ 1526561 h 5643471"/>
              <a:gd name="connsiteX91" fmla="*/ 2056062 w 4642135"/>
              <a:gd name="connsiteY91" fmla="*/ 1626025 h 5643471"/>
              <a:gd name="connsiteX92" fmla="*/ 1930651 w 4642135"/>
              <a:gd name="connsiteY92" fmla="*/ 1420609 h 5643471"/>
              <a:gd name="connsiteX93" fmla="*/ 1930651 w 4642135"/>
              <a:gd name="connsiteY93" fmla="*/ 1524398 h 5643471"/>
              <a:gd name="connsiteX94" fmla="*/ 1922002 w 4642135"/>
              <a:gd name="connsiteY94" fmla="*/ 1537371 h 5643471"/>
              <a:gd name="connsiteX95" fmla="*/ 1911191 w 4642135"/>
              <a:gd name="connsiteY95" fmla="*/ 1530885 h 5643471"/>
              <a:gd name="connsiteX96" fmla="*/ 1893893 w 4642135"/>
              <a:gd name="connsiteY96" fmla="*/ 1502775 h 5643471"/>
              <a:gd name="connsiteX97" fmla="*/ 1829025 w 4642135"/>
              <a:gd name="connsiteY97" fmla="*/ 1377363 h 5643471"/>
              <a:gd name="connsiteX98" fmla="*/ 1826862 w 4642135"/>
              <a:gd name="connsiteY98" fmla="*/ 1435746 h 5643471"/>
              <a:gd name="connsiteX99" fmla="*/ 1617123 w 4642135"/>
              <a:gd name="connsiteY99" fmla="*/ 1124379 h 5643471"/>
              <a:gd name="connsiteX100" fmla="*/ 2123094 w 4642135"/>
              <a:gd name="connsiteY100" fmla="*/ 925450 h 5643471"/>
              <a:gd name="connsiteX101" fmla="*/ 2250666 w 4642135"/>
              <a:gd name="connsiteY101" fmla="*/ 1068160 h 5643471"/>
              <a:gd name="connsiteX102" fmla="*/ 1971735 w 4642135"/>
              <a:gd name="connsiteY102" fmla="*/ 968696 h 5643471"/>
              <a:gd name="connsiteX103" fmla="*/ 1978221 w 4642135"/>
              <a:gd name="connsiteY103" fmla="*/ 977345 h 5643471"/>
              <a:gd name="connsiteX104" fmla="*/ 2324183 w 4642135"/>
              <a:gd name="connsiteY104" fmla="*/ 1323308 h 5643471"/>
              <a:gd name="connsiteX105" fmla="*/ 2356619 w 4642135"/>
              <a:gd name="connsiteY105" fmla="*/ 1325469 h 5643471"/>
              <a:gd name="connsiteX106" fmla="*/ 2626901 w 4642135"/>
              <a:gd name="connsiteY106" fmla="*/ 1206545 h 5643471"/>
              <a:gd name="connsiteX107" fmla="*/ 2637713 w 4642135"/>
              <a:gd name="connsiteY107" fmla="*/ 1197896 h 5643471"/>
              <a:gd name="connsiteX108" fmla="*/ 2661497 w 4642135"/>
              <a:gd name="connsiteY108" fmla="*/ 1200057 h 5643471"/>
              <a:gd name="connsiteX109" fmla="*/ 2901510 w 4642135"/>
              <a:gd name="connsiteY109" fmla="*/ 1197896 h 5643471"/>
              <a:gd name="connsiteX110" fmla="*/ 2988001 w 4642135"/>
              <a:gd name="connsiteY110" fmla="*/ 1195733 h 5643471"/>
              <a:gd name="connsiteX111" fmla="*/ 2629064 w 4642135"/>
              <a:gd name="connsiteY111" fmla="*/ 1120055 h 5643471"/>
              <a:gd name="connsiteX112" fmla="*/ 2635550 w 4642135"/>
              <a:gd name="connsiteY112" fmla="*/ 1158975 h 5643471"/>
              <a:gd name="connsiteX113" fmla="*/ 2635550 w 4642135"/>
              <a:gd name="connsiteY113" fmla="*/ 1195733 h 5643471"/>
              <a:gd name="connsiteX114" fmla="*/ 2447434 w 4642135"/>
              <a:gd name="connsiteY114" fmla="*/ 1031400 h 5643471"/>
              <a:gd name="connsiteX115" fmla="*/ 2514463 w 4642135"/>
              <a:gd name="connsiteY115" fmla="*/ 1197896 h 5643471"/>
              <a:gd name="connsiteX116" fmla="*/ 2123094 w 4642135"/>
              <a:gd name="connsiteY116" fmla="*/ 925450 h 5643471"/>
              <a:gd name="connsiteX117" fmla="*/ 1716587 w 4642135"/>
              <a:gd name="connsiteY117" fmla="*/ 0 h 5643471"/>
              <a:gd name="connsiteX118" fmla="*/ 1569553 w 4642135"/>
              <a:gd name="connsiteY118" fmla="*/ 190279 h 5643471"/>
              <a:gd name="connsiteX119" fmla="*/ 1595500 w 4642135"/>
              <a:gd name="connsiteY119" fmla="*/ 170818 h 5643471"/>
              <a:gd name="connsiteX120" fmla="*/ 1887405 w 4642135"/>
              <a:gd name="connsiteY120" fmla="*/ 38921 h 5643471"/>
              <a:gd name="connsiteX121" fmla="*/ 2071199 w 4642135"/>
              <a:gd name="connsiteY121" fmla="*/ 8649 h 5643471"/>
              <a:gd name="connsiteX122" fmla="*/ 1694965 w 4642135"/>
              <a:gd name="connsiteY122" fmla="*/ 224876 h 5643471"/>
              <a:gd name="connsiteX123" fmla="*/ 1798754 w 4642135"/>
              <a:gd name="connsiteY123" fmla="*/ 188116 h 5643471"/>
              <a:gd name="connsiteX124" fmla="*/ 2315534 w 4642135"/>
              <a:gd name="connsiteY124" fmla="*/ 155683 h 5643471"/>
              <a:gd name="connsiteX125" fmla="*/ 2577170 w 4642135"/>
              <a:gd name="connsiteY125" fmla="*/ 250823 h 5643471"/>
              <a:gd name="connsiteX126" fmla="*/ 2644199 w 4642135"/>
              <a:gd name="connsiteY126" fmla="*/ 315691 h 5643471"/>
              <a:gd name="connsiteX127" fmla="*/ 2334996 w 4642135"/>
              <a:gd name="connsiteY127" fmla="*/ 242174 h 5643471"/>
              <a:gd name="connsiteX128" fmla="*/ 2019305 w 4642135"/>
              <a:gd name="connsiteY128" fmla="*/ 240010 h 5643471"/>
              <a:gd name="connsiteX129" fmla="*/ 2304724 w 4642135"/>
              <a:gd name="connsiteY129" fmla="*/ 313527 h 5643471"/>
              <a:gd name="connsiteX130" fmla="*/ 2564196 w 4642135"/>
              <a:gd name="connsiteY130" fmla="*/ 454076 h 5643471"/>
              <a:gd name="connsiteX131" fmla="*/ 1861458 w 4642135"/>
              <a:gd name="connsiteY131" fmla="*/ 287580 h 5643471"/>
              <a:gd name="connsiteX132" fmla="*/ 2337157 w 4642135"/>
              <a:gd name="connsiteY132" fmla="*/ 471374 h 5643471"/>
              <a:gd name="connsiteX133" fmla="*/ 2062550 w 4642135"/>
              <a:gd name="connsiteY133" fmla="*/ 423804 h 5643471"/>
              <a:gd name="connsiteX134" fmla="*/ 2060387 w 4642135"/>
              <a:gd name="connsiteY134" fmla="*/ 428129 h 5643471"/>
              <a:gd name="connsiteX135" fmla="*/ 2196611 w 4642135"/>
              <a:gd name="connsiteY135" fmla="*/ 490833 h 5643471"/>
              <a:gd name="connsiteX136" fmla="*/ 1854973 w 4642135"/>
              <a:gd name="connsiteY136" fmla="*/ 469211 h 5643471"/>
              <a:gd name="connsiteX137" fmla="*/ 2177149 w 4642135"/>
              <a:gd name="connsiteY137" fmla="*/ 594622 h 5643471"/>
              <a:gd name="connsiteX138" fmla="*/ 1779292 w 4642135"/>
              <a:gd name="connsiteY138" fmla="*/ 538403 h 5643471"/>
              <a:gd name="connsiteX139" fmla="*/ 1982545 w 4642135"/>
              <a:gd name="connsiteY139" fmla="*/ 657329 h 5643471"/>
              <a:gd name="connsiteX140" fmla="*/ 1595500 w 4642135"/>
              <a:gd name="connsiteY140" fmla="*/ 581649 h 5643471"/>
              <a:gd name="connsiteX141" fmla="*/ 1630097 w 4642135"/>
              <a:gd name="connsiteY141" fmla="*/ 605435 h 5643471"/>
              <a:gd name="connsiteX142" fmla="*/ 1965247 w 4642135"/>
              <a:gd name="connsiteY142" fmla="*/ 670303 h 5643471"/>
              <a:gd name="connsiteX143" fmla="*/ 2129579 w 4642135"/>
              <a:gd name="connsiteY143" fmla="*/ 683276 h 5643471"/>
              <a:gd name="connsiteX144" fmla="*/ 2458244 w 4642135"/>
              <a:gd name="connsiteY144" fmla="*/ 838960 h 5643471"/>
              <a:gd name="connsiteX145" fmla="*/ 2568521 w 4642135"/>
              <a:gd name="connsiteY145" fmla="*/ 1014102 h 5643471"/>
              <a:gd name="connsiteX146" fmla="*/ 2607442 w 4642135"/>
              <a:gd name="connsiteY146" fmla="*/ 1096268 h 5643471"/>
              <a:gd name="connsiteX147" fmla="*/ 2637713 w 4642135"/>
              <a:gd name="connsiteY147" fmla="*/ 1109242 h 5643471"/>
              <a:gd name="connsiteX148" fmla="*/ 2799882 w 4642135"/>
              <a:gd name="connsiteY148" fmla="*/ 1102756 h 5643471"/>
              <a:gd name="connsiteX149" fmla="*/ 3029083 w 4642135"/>
              <a:gd name="connsiteY149" fmla="*/ 1128704 h 5643471"/>
              <a:gd name="connsiteX150" fmla="*/ 3052869 w 4642135"/>
              <a:gd name="connsiteY150" fmla="*/ 1135189 h 5643471"/>
              <a:gd name="connsiteX151" fmla="*/ 3057193 w 4642135"/>
              <a:gd name="connsiteY151" fmla="*/ 1133028 h 5643471"/>
              <a:gd name="connsiteX152" fmla="*/ 2933943 w 4642135"/>
              <a:gd name="connsiteY152" fmla="*/ 1046537 h 5643471"/>
              <a:gd name="connsiteX153" fmla="*/ 3346937 w 4642135"/>
              <a:gd name="connsiteY153" fmla="*/ 1184923 h 5643471"/>
              <a:gd name="connsiteX154" fmla="*/ 3519919 w 4642135"/>
              <a:gd name="connsiteY154" fmla="*/ 1349255 h 5643471"/>
              <a:gd name="connsiteX155" fmla="*/ 3545866 w 4642135"/>
              <a:gd name="connsiteY155" fmla="*/ 1355741 h 5643471"/>
              <a:gd name="connsiteX156" fmla="*/ 3963183 w 4642135"/>
              <a:gd name="connsiteY156" fmla="*/ 1264925 h 5643471"/>
              <a:gd name="connsiteX157" fmla="*/ 4058322 w 4642135"/>
              <a:gd name="connsiteY157" fmla="*/ 1271413 h 5643471"/>
              <a:gd name="connsiteX158" fmla="*/ 3926425 w 4642135"/>
              <a:gd name="connsiteY158" fmla="*/ 1323308 h 5643471"/>
              <a:gd name="connsiteX159" fmla="*/ 3928586 w 4642135"/>
              <a:gd name="connsiteY159" fmla="*/ 1329793 h 5643471"/>
              <a:gd name="connsiteX160" fmla="*/ 3971832 w 4642135"/>
              <a:gd name="connsiteY160" fmla="*/ 1325469 h 5643471"/>
              <a:gd name="connsiteX161" fmla="*/ 4194547 w 4642135"/>
              <a:gd name="connsiteY161" fmla="*/ 1351416 h 5643471"/>
              <a:gd name="connsiteX162" fmla="*/ 4309146 w 4642135"/>
              <a:gd name="connsiteY162" fmla="*/ 1377363 h 5643471"/>
              <a:gd name="connsiteX163" fmla="*/ 4367528 w 4642135"/>
              <a:gd name="connsiteY163" fmla="*/ 1472503 h 5643471"/>
              <a:gd name="connsiteX164" fmla="*/ 4408610 w 4642135"/>
              <a:gd name="connsiteY164" fmla="*/ 1528722 h 5643471"/>
              <a:gd name="connsiteX165" fmla="*/ 4601053 w 4642135"/>
              <a:gd name="connsiteY165" fmla="*/ 1695218 h 5643471"/>
              <a:gd name="connsiteX166" fmla="*/ 4639974 w 4642135"/>
              <a:gd name="connsiteY166" fmla="*/ 1766572 h 5643471"/>
              <a:gd name="connsiteX167" fmla="*/ 4642135 w 4642135"/>
              <a:gd name="connsiteY167" fmla="*/ 1773059 h 5643471"/>
              <a:gd name="connsiteX168" fmla="*/ 4627000 w 4642135"/>
              <a:gd name="connsiteY168" fmla="*/ 1801168 h 5643471"/>
              <a:gd name="connsiteX169" fmla="*/ 4605378 w 4642135"/>
              <a:gd name="connsiteY169" fmla="*/ 1773059 h 5643471"/>
              <a:gd name="connsiteX170" fmla="*/ 4393475 w 4642135"/>
              <a:gd name="connsiteY170" fmla="*/ 1617376 h 5643471"/>
              <a:gd name="connsiteX171" fmla="*/ 4363204 w 4642135"/>
              <a:gd name="connsiteY171" fmla="*/ 1615213 h 5643471"/>
              <a:gd name="connsiteX172" fmla="*/ 4363204 w 4642135"/>
              <a:gd name="connsiteY172" fmla="*/ 1658458 h 5643471"/>
              <a:gd name="connsiteX173" fmla="*/ 4389151 w 4642135"/>
              <a:gd name="connsiteY173" fmla="*/ 1686569 h 5643471"/>
              <a:gd name="connsiteX174" fmla="*/ 4490776 w 4642135"/>
              <a:gd name="connsiteY174" fmla="*/ 1818466 h 5643471"/>
              <a:gd name="connsiteX175" fmla="*/ 4510238 w 4642135"/>
              <a:gd name="connsiteY175" fmla="*/ 1885497 h 5643471"/>
              <a:gd name="connsiteX176" fmla="*/ 4108056 w 4642135"/>
              <a:gd name="connsiteY176" fmla="*/ 1543859 h 5643471"/>
              <a:gd name="connsiteX177" fmla="*/ 4337256 w 4642135"/>
              <a:gd name="connsiteY177" fmla="*/ 1801168 h 5643471"/>
              <a:gd name="connsiteX178" fmla="*/ 4330768 w 4642135"/>
              <a:gd name="connsiteY178" fmla="*/ 1807656 h 5643471"/>
              <a:gd name="connsiteX179" fmla="*/ 4138328 w 4642135"/>
              <a:gd name="connsiteY179" fmla="*/ 1669271 h 5643471"/>
              <a:gd name="connsiteX180" fmla="*/ 4216169 w 4642135"/>
              <a:gd name="connsiteY180" fmla="*/ 1783870 h 5643471"/>
              <a:gd name="connsiteX181" fmla="*/ 4021565 w 4642135"/>
              <a:gd name="connsiteY181" fmla="*/ 1671432 h 5643471"/>
              <a:gd name="connsiteX182" fmla="*/ 4151301 w 4642135"/>
              <a:gd name="connsiteY182" fmla="*/ 1850901 h 5643471"/>
              <a:gd name="connsiteX183" fmla="*/ 3868043 w 4642135"/>
              <a:gd name="connsiteY183" fmla="*/ 1658458 h 5643471"/>
              <a:gd name="connsiteX184" fmla="*/ 3982644 w 4642135"/>
              <a:gd name="connsiteY184" fmla="*/ 1816305 h 5643471"/>
              <a:gd name="connsiteX185" fmla="*/ 3712360 w 4642135"/>
              <a:gd name="connsiteY185" fmla="*/ 1632511 h 5643471"/>
              <a:gd name="connsiteX186" fmla="*/ 3721009 w 4642135"/>
              <a:gd name="connsiteY186" fmla="*/ 1656297 h 5643471"/>
              <a:gd name="connsiteX187" fmla="*/ 3978320 w 4642135"/>
              <a:gd name="connsiteY187" fmla="*/ 1829278 h 5643471"/>
              <a:gd name="connsiteX188" fmla="*/ 4211845 w 4642135"/>
              <a:gd name="connsiteY188" fmla="*/ 2036856 h 5643471"/>
              <a:gd name="connsiteX189" fmla="*/ 4226979 w 4642135"/>
              <a:gd name="connsiteY189" fmla="*/ 2356872 h 5643471"/>
              <a:gd name="connsiteX190" fmla="*/ 4203196 w 4642135"/>
              <a:gd name="connsiteY190" fmla="*/ 2393629 h 5643471"/>
              <a:gd name="connsiteX191" fmla="*/ 4185898 w 4642135"/>
              <a:gd name="connsiteY191" fmla="*/ 2359033 h 5643471"/>
              <a:gd name="connsiteX192" fmla="*/ 4142652 w 4642135"/>
              <a:gd name="connsiteY192" fmla="*/ 2233621 h 5643471"/>
              <a:gd name="connsiteX193" fmla="*/ 4101568 w 4642135"/>
              <a:gd name="connsiteY193" fmla="*/ 2365521 h 5643471"/>
              <a:gd name="connsiteX194" fmla="*/ 3932911 w 4642135"/>
              <a:gd name="connsiteY194" fmla="*/ 2019558 h 5643471"/>
              <a:gd name="connsiteX195" fmla="*/ 3961022 w 4642135"/>
              <a:gd name="connsiteY195" fmla="*/ 2181727 h 5643471"/>
              <a:gd name="connsiteX196" fmla="*/ 3792365 w 4642135"/>
              <a:gd name="connsiteY196" fmla="*/ 2021719 h 5643471"/>
              <a:gd name="connsiteX197" fmla="*/ 3883180 w 4642135"/>
              <a:gd name="connsiteY197" fmla="*/ 2304977 h 5643471"/>
              <a:gd name="connsiteX198" fmla="*/ 3876692 w 4642135"/>
              <a:gd name="connsiteY198" fmla="*/ 2607695 h 5643471"/>
              <a:gd name="connsiteX199" fmla="*/ 3826961 w 4642135"/>
              <a:gd name="connsiteY199" fmla="*/ 2495257 h 5643471"/>
              <a:gd name="connsiteX200" fmla="*/ 3792365 w 4642135"/>
              <a:gd name="connsiteY200" fmla="*/ 2730943 h 5643471"/>
              <a:gd name="connsiteX201" fmla="*/ 3749119 w 4642135"/>
              <a:gd name="connsiteY201" fmla="*/ 2544988 h 5643471"/>
              <a:gd name="connsiteX202" fmla="*/ 3628032 w 4642135"/>
              <a:gd name="connsiteY202" fmla="*/ 2823922 h 5643471"/>
              <a:gd name="connsiteX203" fmla="*/ 3714523 w 4642135"/>
              <a:gd name="connsiteY203" fmla="*/ 2393629 h 5643471"/>
              <a:gd name="connsiteX204" fmla="*/ 3705874 w 4642135"/>
              <a:gd name="connsiteY204" fmla="*/ 2389305 h 5643471"/>
              <a:gd name="connsiteX205" fmla="*/ 3582623 w 4642135"/>
              <a:gd name="connsiteY205" fmla="*/ 2635803 h 5643471"/>
              <a:gd name="connsiteX206" fmla="*/ 3623708 w 4642135"/>
              <a:gd name="connsiteY206" fmla="*/ 2441199 h 5643471"/>
              <a:gd name="connsiteX207" fmla="*/ 3561001 w 4642135"/>
              <a:gd name="connsiteY207" fmla="*/ 2495257 h 5643471"/>
              <a:gd name="connsiteX208" fmla="*/ 3541542 w 4642135"/>
              <a:gd name="connsiteY208" fmla="*/ 2512555 h 5643471"/>
              <a:gd name="connsiteX209" fmla="*/ 3532892 w 4642135"/>
              <a:gd name="connsiteY209" fmla="*/ 2488769 h 5643471"/>
              <a:gd name="connsiteX210" fmla="*/ 3543703 w 4642135"/>
              <a:gd name="connsiteY210" fmla="*/ 2324437 h 5643471"/>
              <a:gd name="connsiteX211" fmla="*/ 3496133 w 4642135"/>
              <a:gd name="connsiteY211" fmla="*/ 2391468 h 5643471"/>
              <a:gd name="connsiteX212" fmla="*/ 3476673 w 4642135"/>
              <a:gd name="connsiteY212" fmla="*/ 2408766 h 5643471"/>
              <a:gd name="connsiteX213" fmla="*/ 3474510 w 4642135"/>
              <a:gd name="connsiteY213" fmla="*/ 2382819 h 5643471"/>
              <a:gd name="connsiteX214" fmla="*/ 3483159 w 4642135"/>
              <a:gd name="connsiteY214" fmla="*/ 2276867 h 5643471"/>
              <a:gd name="connsiteX215" fmla="*/ 3478835 w 4642135"/>
              <a:gd name="connsiteY215" fmla="*/ 2268218 h 5643471"/>
              <a:gd name="connsiteX216" fmla="*/ 3455051 w 4642135"/>
              <a:gd name="connsiteY216" fmla="*/ 2285516 h 5643471"/>
              <a:gd name="connsiteX217" fmla="*/ 3450726 w 4642135"/>
              <a:gd name="connsiteY217" fmla="*/ 2032532 h 5643471"/>
              <a:gd name="connsiteX218" fmla="*/ 3405318 w 4642135"/>
              <a:gd name="connsiteY218" fmla="*/ 2207674 h 5643471"/>
              <a:gd name="connsiteX219" fmla="*/ 3394507 w 4642135"/>
              <a:gd name="connsiteY219" fmla="*/ 2054154 h 5643471"/>
              <a:gd name="connsiteX220" fmla="*/ 3385858 w 4642135"/>
              <a:gd name="connsiteY220" fmla="*/ 2054154 h 5643471"/>
              <a:gd name="connsiteX221" fmla="*/ 3381534 w 4642135"/>
              <a:gd name="connsiteY221" fmla="*/ 2077938 h 5643471"/>
              <a:gd name="connsiteX222" fmla="*/ 3344774 w 4642135"/>
              <a:gd name="connsiteY222" fmla="*/ 2501743 h 5643471"/>
              <a:gd name="connsiteX223" fmla="*/ 3282069 w 4642135"/>
              <a:gd name="connsiteY223" fmla="*/ 3401246 h 5643471"/>
              <a:gd name="connsiteX224" fmla="*/ 3102600 w 4642135"/>
              <a:gd name="connsiteY224" fmla="*/ 4380755 h 5643471"/>
              <a:gd name="connsiteX225" fmla="*/ 3096114 w 4642135"/>
              <a:gd name="connsiteY225" fmla="*/ 4439135 h 5643471"/>
              <a:gd name="connsiteX226" fmla="*/ 3204228 w 4642135"/>
              <a:gd name="connsiteY226" fmla="*/ 5148359 h 5643471"/>
              <a:gd name="connsiteX227" fmla="*/ 3265706 w 4642135"/>
              <a:gd name="connsiteY227" fmla="*/ 5622240 h 5643471"/>
              <a:gd name="connsiteX228" fmla="*/ 2888326 w 4642135"/>
              <a:gd name="connsiteY228" fmla="*/ 5626736 h 5643471"/>
              <a:gd name="connsiteX229" fmla="*/ 2888241 w 4642135"/>
              <a:gd name="connsiteY229" fmla="*/ 4979826 h 5643471"/>
              <a:gd name="connsiteX230" fmla="*/ 2654078 w 4642135"/>
              <a:gd name="connsiteY230" fmla="*/ 5624022 h 5643471"/>
              <a:gd name="connsiteX231" fmla="*/ 2305744 w 4642135"/>
              <a:gd name="connsiteY231" fmla="*/ 5625924 h 5643471"/>
              <a:gd name="connsiteX232" fmla="*/ 2700418 w 4642135"/>
              <a:gd name="connsiteY232" fmla="*/ 4800235 h 5643471"/>
              <a:gd name="connsiteX233" fmla="*/ 2851777 w 4642135"/>
              <a:gd name="connsiteY233" fmla="*/ 4454272 h 5643471"/>
              <a:gd name="connsiteX234" fmla="*/ 2856101 w 4642135"/>
              <a:gd name="connsiteY234" fmla="*/ 4395889 h 5643471"/>
              <a:gd name="connsiteX235" fmla="*/ 2581495 w 4642135"/>
              <a:gd name="connsiteY235" fmla="*/ 3515847 h 5643471"/>
              <a:gd name="connsiteX236" fmla="*/ 1854973 w 4642135"/>
              <a:gd name="connsiteY236" fmla="*/ 2006584 h 5643471"/>
              <a:gd name="connsiteX237" fmla="*/ 1502522 w 4642135"/>
              <a:gd name="connsiteY237" fmla="*/ 1258440 h 5643471"/>
              <a:gd name="connsiteX238" fmla="*/ 1489548 w 4642135"/>
              <a:gd name="connsiteY238" fmla="*/ 1228168 h 5643471"/>
              <a:gd name="connsiteX239" fmla="*/ 1485224 w 4642135"/>
              <a:gd name="connsiteY239" fmla="*/ 1273574 h 5643471"/>
              <a:gd name="connsiteX240" fmla="*/ 1379274 w 4642135"/>
              <a:gd name="connsiteY240" fmla="*/ 1068160 h 5643471"/>
              <a:gd name="connsiteX241" fmla="*/ 1476574 w 4642135"/>
              <a:gd name="connsiteY241" fmla="*/ 1392500 h 5643471"/>
              <a:gd name="connsiteX242" fmla="*/ 1426843 w 4642135"/>
              <a:gd name="connsiteY242" fmla="*/ 1366553 h 5643471"/>
              <a:gd name="connsiteX243" fmla="*/ 1498197 w 4642135"/>
              <a:gd name="connsiteY243" fmla="*/ 1535210 h 5643471"/>
              <a:gd name="connsiteX244" fmla="*/ 1487387 w 4642135"/>
              <a:gd name="connsiteY244" fmla="*/ 1539535 h 5643471"/>
              <a:gd name="connsiteX245" fmla="*/ 1405221 w 4642135"/>
              <a:gd name="connsiteY245" fmla="*/ 1457368 h 5643471"/>
              <a:gd name="connsiteX246" fmla="*/ 1398733 w 4642135"/>
              <a:gd name="connsiteY246" fmla="*/ 1461693 h 5643471"/>
              <a:gd name="connsiteX247" fmla="*/ 1465764 w 4642135"/>
              <a:gd name="connsiteY247" fmla="*/ 1649809 h 5643471"/>
              <a:gd name="connsiteX248" fmla="*/ 1470089 w 4642135"/>
              <a:gd name="connsiteY248" fmla="*/ 1682244 h 5643471"/>
              <a:gd name="connsiteX249" fmla="*/ 1441978 w 4642135"/>
              <a:gd name="connsiteY249" fmla="*/ 1669271 h 5643471"/>
              <a:gd name="connsiteX250" fmla="*/ 1364137 w 4642135"/>
              <a:gd name="connsiteY250" fmla="*/ 1626025 h 5643471"/>
              <a:gd name="connsiteX251" fmla="*/ 1472250 w 4642135"/>
              <a:gd name="connsiteY251" fmla="*/ 1820629 h 5643471"/>
              <a:gd name="connsiteX252" fmla="*/ 1480899 w 4642135"/>
              <a:gd name="connsiteY252" fmla="*/ 1855226 h 5643471"/>
              <a:gd name="connsiteX253" fmla="*/ 1450627 w 4642135"/>
              <a:gd name="connsiteY253" fmla="*/ 1844413 h 5643471"/>
              <a:gd name="connsiteX254" fmla="*/ 1301432 w 4642135"/>
              <a:gd name="connsiteY254" fmla="*/ 1693054 h 5643471"/>
              <a:gd name="connsiteX255" fmla="*/ 1262511 w 4642135"/>
              <a:gd name="connsiteY255" fmla="*/ 1641160 h 5643471"/>
              <a:gd name="connsiteX256" fmla="*/ 1498197 w 4642135"/>
              <a:gd name="connsiteY256" fmla="*/ 2095236 h 5643471"/>
              <a:gd name="connsiteX257" fmla="*/ 1305756 w 4642135"/>
              <a:gd name="connsiteY257" fmla="*/ 1857387 h 5643471"/>
              <a:gd name="connsiteX258" fmla="*/ 1264672 w 4642135"/>
              <a:gd name="connsiteY258" fmla="*/ 1775221 h 5643471"/>
              <a:gd name="connsiteX259" fmla="*/ 1281970 w 4642135"/>
              <a:gd name="connsiteY259" fmla="*/ 2002260 h 5643471"/>
              <a:gd name="connsiteX260" fmla="*/ 1154398 w 4642135"/>
              <a:gd name="connsiteY260" fmla="*/ 1738463 h 5643471"/>
              <a:gd name="connsiteX261" fmla="*/ 1141424 w 4642135"/>
              <a:gd name="connsiteY261" fmla="*/ 1876848 h 5643471"/>
              <a:gd name="connsiteX262" fmla="*/ 1007363 w 4642135"/>
              <a:gd name="connsiteY262" fmla="*/ 1150326 h 5643471"/>
              <a:gd name="connsiteX263" fmla="*/ 955469 w 4642135"/>
              <a:gd name="connsiteY263" fmla="*/ 1219519 h 5643471"/>
              <a:gd name="connsiteX264" fmla="*/ 923034 w 4642135"/>
              <a:gd name="connsiteY264" fmla="*/ 1295197 h 5643471"/>
              <a:gd name="connsiteX265" fmla="*/ 886276 w 4642135"/>
              <a:gd name="connsiteY265" fmla="*/ 1403311 h 5643471"/>
              <a:gd name="connsiteX266" fmla="*/ 860329 w 4642135"/>
              <a:gd name="connsiteY266" fmla="*/ 1213031 h 5643471"/>
              <a:gd name="connsiteX267" fmla="*/ 806271 w 4642135"/>
              <a:gd name="connsiteY267" fmla="*/ 1669271 h 5643471"/>
              <a:gd name="connsiteX268" fmla="*/ 713295 w 4642135"/>
              <a:gd name="connsiteY268" fmla="*/ 1511424 h 5643471"/>
              <a:gd name="connsiteX269" fmla="*/ 713295 w 4642135"/>
              <a:gd name="connsiteY269" fmla="*/ 1693054 h 5643471"/>
              <a:gd name="connsiteX270" fmla="*/ 704646 w 4642135"/>
              <a:gd name="connsiteY270" fmla="*/ 1719002 h 5643471"/>
              <a:gd name="connsiteX271" fmla="*/ 678699 w 4642135"/>
              <a:gd name="connsiteY271" fmla="*/ 1697379 h 5643471"/>
              <a:gd name="connsiteX272" fmla="*/ 603018 w 4642135"/>
              <a:gd name="connsiteY272" fmla="*/ 1567643 h 5643471"/>
              <a:gd name="connsiteX273" fmla="*/ 568422 w 4642135"/>
              <a:gd name="connsiteY273" fmla="*/ 1468179 h 5643471"/>
              <a:gd name="connsiteX274" fmla="*/ 752216 w 4642135"/>
              <a:gd name="connsiteY274" fmla="*/ 960047 h 5643471"/>
              <a:gd name="connsiteX275" fmla="*/ 920873 w 4642135"/>
              <a:gd name="connsiteY275" fmla="*/ 735171 h 5643471"/>
              <a:gd name="connsiteX276" fmla="*/ 953306 w 4642135"/>
              <a:gd name="connsiteY276" fmla="*/ 683276 h 5643471"/>
              <a:gd name="connsiteX277" fmla="*/ 959793 w 4642135"/>
              <a:gd name="connsiteY277" fmla="*/ 663815 h 5643471"/>
              <a:gd name="connsiteX278" fmla="*/ 942495 w 4642135"/>
              <a:gd name="connsiteY278" fmla="*/ 672464 h 5643471"/>
              <a:gd name="connsiteX279" fmla="*/ 747891 w 4642135"/>
              <a:gd name="connsiteY279" fmla="*/ 938424 h 5643471"/>
              <a:gd name="connsiteX280" fmla="*/ 728430 w 4642135"/>
              <a:gd name="connsiteY280" fmla="*/ 955722 h 5643471"/>
              <a:gd name="connsiteX281" fmla="*/ 817084 w 4642135"/>
              <a:gd name="connsiteY281" fmla="*/ 711385 h 5643471"/>
              <a:gd name="connsiteX282" fmla="*/ 548963 w 4642135"/>
              <a:gd name="connsiteY282" fmla="*/ 1040049 h 5643471"/>
              <a:gd name="connsiteX283" fmla="*/ 672211 w 4642135"/>
              <a:gd name="connsiteY283" fmla="*/ 750306 h 5643471"/>
              <a:gd name="connsiteX284" fmla="*/ 460308 w 4642135"/>
              <a:gd name="connsiteY284" fmla="*/ 979506 h 5643471"/>
              <a:gd name="connsiteX285" fmla="*/ 492744 w 4642135"/>
              <a:gd name="connsiteY285" fmla="*/ 838960 h 5643471"/>
              <a:gd name="connsiteX286" fmla="*/ 345709 w 4642135"/>
              <a:gd name="connsiteY286" fmla="*/ 1046537 h 5643471"/>
              <a:gd name="connsiteX287" fmla="*/ 542475 w 4642135"/>
              <a:gd name="connsiteY287" fmla="*/ 609759 h 5643471"/>
              <a:gd name="connsiteX288" fmla="*/ 466796 w 4642135"/>
              <a:gd name="connsiteY288" fmla="*/ 687601 h 5643471"/>
              <a:gd name="connsiteX289" fmla="*/ 198675 w 4642135"/>
              <a:gd name="connsiteY289" fmla="*/ 1143838 h 5643471"/>
              <a:gd name="connsiteX290" fmla="*/ 172728 w 4642135"/>
              <a:gd name="connsiteY290" fmla="*/ 1176274 h 5643471"/>
              <a:gd name="connsiteX291" fmla="*/ 270029 w 4642135"/>
              <a:gd name="connsiteY291" fmla="*/ 880042 h 5643471"/>
              <a:gd name="connsiteX292" fmla="*/ 449498 w 4642135"/>
              <a:gd name="connsiteY292" fmla="*/ 629219 h 5643471"/>
              <a:gd name="connsiteX293" fmla="*/ 200836 w 4642135"/>
              <a:gd name="connsiteY293" fmla="*/ 849770 h 5643471"/>
              <a:gd name="connsiteX294" fmla="*/ 14881 w 4642135"/>
              <a:gd name="connsiteY294" fmla="*/ 1128704 h 5643471"/>
              <a:gd name="connsiteX295" fmla="*/ 6232 w 4642135"/>
              <a:gd name="connsiteY295" fmla="*/ 1046537 h 5643471"/>
              <a:gd name="connsiteX296" fmla="*/ 32179 w 4642135"/>
              <a:gd name="connsiteY296" fmla="*/ 973020 h 5643471"/>
              <a:gd name="connsiteX297" fmla="*/ 512203 w 4642135"/>
              <a:gd name="connsiteY297" fmla="*/ 501646 h 5643471"/>
              <a:gd name="connsiteX298" fmla="*/ 594369 w 4642135"/>
              <a:gd name="connsiteY298" fmla="*/ 467050 h 5643471"/>
              <a:gd name="connsiteX299" fmla="*/ 168403 w 4642135"/>
              <a:gd name="connsiteY299" fmla="*/ 557865 h 5643471"/>
              <a:gd name="connsiteX300" fmla="*/ 272192 w 4642135"/>
              <a:gd name="connsiteY300" fmla="*/ 488672 h 5643471"/>
              <a:gd name="connsiteX301" fmla="*/ 391116 w 4642135"/>
              <a:gd name="connsiteY301" fmla="*/ 412992 h 5643471"/>
              <a:gd name="connsiteX302" fmla="*/ 525176 w 4642135"/>
              <a:gd name="connsiteY302" fmla="*/ 378396 h 5643471"/>
              <a:gd name="connsiteX303" fmla="*/ 661401 w 4642135"/>
              <a:gd name="connsiteY303" fmla="*/ 363261 h 5643471"/>
              <a:gd name="connsiteX304" fmla="*/ 434361 w 4642135"/>
              <a:gd name="connsiteY304" fmla="*/ 324340 h 5643471"/>
              <a:gd name="connsiteX305" fmla="*/ 507878 w 4642135"/>
              <a:gd name="connsiteY305" fmla="*/ 313527 h 5643471"/>
              <a:gd name="connsiteX306" fmla="*/ 507878 w 4642135"/>
              <a:gd name="connsiteY306" fmla="*/ 309203 h 5643471"/>
              <a:gd name="connsiteX307" fmla="*/ 417063 w 4642135"/>
              <a:gd name="connsiteY307" fmla="*/ 309203 h 5643471"/>
              <a:gd name="connsiteX308" fmla="*/ 881952 w 4642135"/>
              <a:gd name="connsiteY308" fmla="*/ 276770 h 5643471"/>
              <a:gd name="connsiteX309" fmla="*/ 1067907 w 4642135"/>
              <a:gd name="connsiteY309" fmla="*/ 298393 h 5643471"/>
              <a:gd name="connsiteX310" fmla="*/ 1223590 w 4642135"/>
              <a:gd name="connsiteY310" fmla="*/ 371910 h 5643471"/>
              <a:gd name="connsiteX311" fmla="*/ 1258187 w 4642135"/>
              <a:gd name="connsiteY311" fmla="*/ 367585 h 5643471"/>
              <a:gd name="connsiteX312" fmla="*/ 1640907 w 4642135"/>
              <a:gd name="connsiteY312" fmla="*/ 30271 h 5643471"/>
              <a:gd name="connsiteX313" fmla="*/ 1716587 w 4642135"/>
              <a:gd name="connsiteY313" fmla="*/ 0 h 564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4642135" h="5643471">
                <a:moveTo>
                  <a:pt x="3186930" y="1466017"/>
                </a:moveTo>
                <a:cubicBezTo>
                  <a:pt x="3192336" y="1460972"/>
                  <a:pt x="3202426" y="1447277"/>
                  <a:pt x="3148009" y="1468179"/>
                </a:cubicBezTo>
                <a:cubicBezTo>
                  <a:pt x="3093592" y="1489081"/>
                  <a:pt x="2956287" y="1550346"/>
                  <a:pt x="2860426" y="1591429"/>
                </a:cubicBezTo>
                <a:cubicBezTo>
                  <a:pt x="2873400" y="1602239"/>
                  <a:pt x="2886373" y="1593590"/>
                  <a:pt x="2899347" y="1589266"/>
                </a:cubicBezTo>
                <a:cubicBezTo>
                  <a:pt x="2972864" y="1561157"/>
                  <a:pt x="3050706" y="1543859"/>
                  <a:pt x="3115574" y="1498450"/>
                </a:cubicBezTo>
                <a:cubicBezTo>
                  <a:pt x="3137196" y="1485477"/>
                  <a:pt x="3163143" y="1483316"/>
                  <a:pt x="3186930" y="1466017"/>
                </a:cubicBezTo>
                <a:close/>
                <a:moveTo>
                  <a:pt x="2717716" y="1269250"/>
                </a:moveTo>
                <a:cubicBezTo>
                  <a:pt x="2618252" y="1299522"/>
                  <a:pt x="2514463" y="1310334"/>
                  <a:pt x="2419323" y="1353579"/>
                </a:cubicBezTo>
                <a:cubicBezTo>
                  <a:pt x="2350131" y="1383851"/>
                  <a:pt x="2360943" y="1364390"/>
                  <a:pt x="2395539" y="1433582"/>
                </a:cubicBezTo>
                <a:cubicBezTo>
                  <a:pt x="2404189" y="1446556"/>
                  <a:pt x="2410674" y="1448719"/>
                  <a:pt x="2423648" y="1440070"/>
                </a:cubicBezTo>
                <a:cubicBezTo>
                  <a:pt x="2525276" y="1377363"/>
                  <a:pt x="2624740" y="1310334"/>
                  <a:pt x="2739339" y="1269250"/>
                </a:cubicBezTo>
                <a:lnTo>
                  <a:pt x="2717716" y="1269250"/>
                </a:lnTo>
                <a:close/>
                <a:moveTo>
                  <a:pt x="1617123" y="1124379"/>
                </a:moveTo>
                <a:cubicBezTo>
                  <a:pt x="1653880" y="1204382"/>
                  <a:pt x="1690640" y="1286548"/>
                  <a:pt x="1727398" y="1366553"/>
                </a:cubicBezTo>
                <a:cubicBezTo>
                  <a:pt x="1675503" y="1314659"/>
                  <a:pt x="1636582" y="1256276"/>
                  <a:pt x="1591176" y="1202221"/>
                </a:cubicBezTo>
                <a:cubicBezTo>
                  <a:pt x="1653880" y="1327632"/>
                  <a:pt x="1723073" y="1448719"/>
                  <a:pt x="1790104" y="1569806"/>
                </a:cubicBezTo>
                <a:cubicBezTo>
                  <a:pt x="2012817" y="1967664"/>
                  <a:pt x="2250666" y="2356872"/>
                  <a:pt x="2466893" y="2756890"/>
                </a:cubicBezTo>
                <a:cubicBezTo>
                  <a:pt x="2670146" y="3135288"/>
                  <a:pt x="2862589" y="3520172"/>
                  <a:pt x="2985838" y="3935327"/>
                </a:cubicBezTo>
                <a:lnTo>
                  <a:pt x="2994487" y="3943976"/>
                </a:lnTo>
                <a:cubicBezTo>
                  <a:pt x="2996650" y="3937488"/>
                  <a:pt x="2998811" y="3933164"/>
                  <a:pt x="2998811" y="3928839"/>
                </a:cubicBezTo>
                <a:cubicBezTo>
                  <a:pt x="3078816" y="3539631"/>
                  <a:pt x="3137196" y="3146098"/>
                  <a:pt x="3189091" y="2752566"/>
                </a:cubicBezTo>
                <a:cubicBezTo>
                  <a:pt x="3217201" y="2542827"/>
                  <a:pt x="3228012" y="2328761"/>
                  <a:pt x="3282069" y="2123347"/>
                </a:cubicBezTo>
                <a:cubicBezTo>
                  <a:pt x="3290718" y="2099561"/>
                  <a:pt x="3299368" y="2073614"/>
                  <a:pt x="3295043" y="2045505"/>
                </a:cubicBezTo>
                <a:cubicBezTo>
                  <a:pt x="3279906" y="2049830"/>
                  <a:pt x="3286394" y="2071452"/>
                  <a:pt x="3266932" y="2071452"/>
                </a:cubicBezTo>
                <a:cubicBezTo>
                  <a:pt x="3277745" y="2006584"/>
                  <a:pt x="3290718" y="1943878"/>
                  <a:pt x="3301529" y="1881173"/>
                </a:cubicBezTo>
                <a:cubicBezTo>
                  <a:pt x="3260447" y="1967664"/>
                  <a:pt x="3234499" y="2058479"/>
                  <a:pt x="3212877" y="2151455"/>
                </a:cubicBezTo>
                <a:cubicBezTo>
                  <a:pt x="3191254" y="2136320"/>
                  <a:pt x="3202064" y="2112534"/>
                  <a:pt x="3182605" y="2101724"/>
                </a:cubicBezTo>
                <a:cubicBezTo>
                  <a:pt x="3173956" y="2147131"/>
                  <a:pt x="3163143" y="2188215"/>
                  <a:pt x="3154494" y="2231460"/>
                </a:cubicBezTo>
                <a:cubicBezTo>
                  <a:pt x="3141521" y="2209838"/>
                  <a:pt x="3135035" y="2190376"/>
                  <a:pt x="3128547" y="2170917"/>
                </a:cubicBezTo>
                <a:cubicBezTo>
                  <a:pt x="3126386" y="2162268"/>
                  <a:pt x="3126386" y="2151455"/>
                  <a:pt x="3115574" y="2151455"/>
                </a:cubicBezTo>
                <a:cubicBezTo>
                  <a:pt x="3100439" y="2151455"/>
                  <a:pt x="3104763" y="2164429"/>
                  <a:pt x="3102600" y="2173078"/>
                </a:cubicBezTo>
                <a:cubicBezTo>
                  <a:pt x="3091790" y="2229297"/>
                  <a:pt x="3080977" y="2283355"/>
                  <a:pt x="3059355" y="2341735"/>
                </a:cubicBezTo>
                <a:cubicBezTo>
                  <a:pt x="3042056" y="2309302"/>
                  <a:pt x="3022597" y="2285516"/>
                  <a:pt x="2998811" y="2261732"/>
                </a:cubicBezTo>
                <a:cubicBezTo>
                  <a:pt x="2994487" y="2322275"/>
                  <a:pt x="2990162" y="2378494"/>
                  <a:pt x="2983676" y="2436875"/>
                </a:cubicBezTo>
                <a:cubicBezTo>
                  <a:pt x="2983676" y="2445524"/>
                  <a:pt x="2985838" y="2458497"/>
                  <a:pt x="2975027" y="2460661"/>
                </a:cubicBezTo>
                <a:cubicBezTo>
                  <a:pt x="2959890" y="2462822"/>
                  <a:pt x="2959890" y="2447687"/>
                  <a:pt x="2955566" y="2439038"/>
                </a:cubicBezTo>
                <a:cubicBezTo>
                  <a:pt x="2944756" y="2415252"/>
                  <a:pt x="2938268" y="2391468"/>
                  <a:pt x="2933943" y="2367682"/>
                </a:cubicBezTo>
                <a:cubicBezTo>
                  <a:pt x="2929619" y="2339574"/>
                  <a:pt x="2923133" y="2313626"/>
                  <a:pt x="2918808" y="2287679"/>
                </a:cubicBezTo>
                <a:cubicBezTo>
                  <a:pt x="2901510" y="2402278"/>
                  <a:pt x="2892861" y="2516880"/>
                  <a:pt x="2871238" y="2633642"/>
                </a:cubicBezTo>
                <a:cubicBezTo>
                  <a:pt x="2851777" y="2620668"/>
                  <a:pt x="2843128" y="2609856"/>
                  <a:pt x="2840967" y="2590397"/>
                </a:cubicBezTo>
                <a:cubicBezTo>
                  <a:pt x="2836642" y="2534178"/>
                  <a:pt x="2832318" y="2480120"/>
                  <a:pt x="2840967" y="2423901"/>
                </a:cubicBezTo>
                <a:cubicBezTo>
                  <a:pt x="2845291" y="2393629"/>
                  <a:pt x="2847452" y="2363357"/>
                  <a:pt x="2851777" y="2333086"/>
                </a:cubicBezTo>
                <a:cubicBezTo>
                  <a:pt x="2819344" y="2384980"/>
                  <a:pt x="2793397" y="2436875"/>
                  <a:pt x="2752313" y="2486608"/>
                </a:cubicBezTo>
                <a:cubicBezTo>
                  <a:pt x="2763125" y="2417415"/>
                  <a:pt x="2771774" y="2352547"/>
                  <a:pt x="2782584" y="2283355"/>
                </a:cubicBezTo>
                <a:cubicBezTo>
                  <a:pt x="2754476" y="2313626"/>
                  <a:pt x="2735014" y="2343898"/>
                  <a:pt x="2698257" y="2365521"/>
                </a:cubicBezTo>
                <a:cubicBezTo>
                  <a:pt x="2719880" y="2131996"/>
                  <a:pt x="2836642" y="1952527"/>
                  <a:pt x="2990162" y="1790358"/>
                </a:cubicBezTo>
                <a:cubicBezTo>
                  <a:pt x="2964215" y="1807656"/>
                  <a:pt x="2944756" y="1837928"/>
                  <a:pt x="2912320" y="1840089"/>
                </a:cubicBezTo>
                <a:cubicBezTo>
                  <a:pt x="2871238" y="1842252"/>
                  <a:pt x="2847452" y="1868199"/>
                  <a:pt x="2819344" y="1891983"/>
                </a:cubicBezTo>
                <a:cubicBezTo>
                  <a:pt x="2797721" y="1909281"/>
                  <a:pt x="2778260" y="1924418"/>
                  <a:pt x="2758800" y="1941716"/>
                </a:cubicBezTo>
                <a:cubicBezTo>
                  <a:pt x="2773935" y="1885497"/>
                  <a:pt x="2806370" y="1840089"/>
                  <a:pt x="2830154" y="1788194"/>
                </a:cubicBezTo>
                <a:cubicBezTo>
                  <a:pt x="2815019" y="1794682"/>
                  <a:pt x="2806370" y="1807656"/>
                  <a:pt x="2795558" y="1818466"/>
                </a:cubicBezTo>
                <a:cubicBezTo>
                  <a:pt x="2713392" y="1902796"/>
                  <a:pt x="2642038" y="1993611"/>
                  <a:pt x="2570682" y="2086587"/>
                </a:cubicBezTo>
                <a:cubicBezTo>
                  <a:pt x="2564196" y="2093075"/>
                  <a:pt x="2559872" y="2103885"/>
                  <a:pt x="2549059" y="2101724"/>
                </a:cubicBezTo>
                <a:cubicBezTo>
                  <a:pt x="2536086" y="2097400"/>
                  <a:pt x="2542574" y="2084426"/>
                  <a:pt x="2540410" y="2075777"/>
                </a:cubicBezTo>
                <a:cubicBezTo>
                  <a:pt x="2536086" y="2036856"/>
                  <a:pt x="2549059" y="2000097"/>
                  <a:pt x="2557708" y="1963339"/>
                </a:cubicBezTo>
                <a:cubicBezTo>
                  <a:pt x="2527437" y="2004421"/>
                  <a:pt x="2499328" y="2045505"/>
                  <a:pt x="2469057" y="2086587"/>
                </a:cubicBezTo>
                <a:cubicBezTo>
                  <a:pt x="2462569" y="2095236"/>
                  <a:pt x="2460407" y="2110373"/>
                  <a:pt x="2447434" y="2106049"/>
                </a:cubicBezTo>
                <a:cubicBezTo>
                  <a:pt x="2432297" y="2101724"/>
                  <a:pt x="2434460" y="2086587"/>
                  <a:pt x="2438785" y="2073614"/>
                </a:cubicBezTo>
                <a:cubicBezTo>
                  <a:pt x="2451758" y="2041181"/>
                  <a:pt x="2456083" y="2004421"/>
                  <a:pt x="2449595" y="1969825"/>
                </a:cubicBezTo>
                <a:cubicBezTo>
                  <a:pt x="2443109" y="1935228"/>
                  <a:pt x="2453920" y="1904957"/>
                  <a:pt x="2471218" y="1876848"/>
                </a:cubicBezTo>
                <a:cubicBezTo>
                  <a:pt x="2553384" y="1738463"/>
                  <a:pt x="2676634" y="1649809"/>
                  <a:pt x="2830154" y="1602239"/>
                </a:cubicBezTo>
                <a:cubicBezTo>
                  <a:pt x="2840967" y="1600078"/>
                  <a:pt x="2853940" y="1602239"/>
                  <a:pt x="2858265" y="1587104"/>
                </a:cubicBezTo>
                <a:cubicBezTo>
                  <a:pt x="2856101" y="1587104"/>
                  <a:pt x="2853940" y="1589266"/>
                  <a:pt x="2851777" y="1589266"/>
                </a:cubicBezTo>
                <a:lnTo>
                  <a:pt x="2849616" y="1587104"/>
                </a:lnTo>
                <a:cubicBezTo>
                  <a:pt x="2847452" y="1571967"/>
                  <a:pt x="2862589" y="1571967"/>
                  <a:pt x="2869075" y="1567643"/>
                </a:cubicBezTo>
                <a:cubicBezTo>
                  <a:pt x="2927457" y="1528722"/>
                  <a:pt x="2985838" y="1487640"/>
                  <a:pt x="3039895" y="1437907"/>
                </a:cubicBezTo>
                <a:lnTo>
                  <a:pt x="2676634" y="1584941"/>
                </a:lnTo>
                <a:cubicBezTo>
                  <a:pt x="2750151" y="1507099"/>
                  <a:pt x="2836642" y="1466017"/>
                  <a:pt x="2920969" y="1418448"/>
                </a:cubicBezTo>
                <a:cubicBezTo>
                  <a:pt x="2825830" y="1446556"/>
                  <a:pt x="2735014" y="1483316"/>
                  <a:pt x="2631226" y="1507099"/>
                </a:cubicBezTo>
                <a:cubicBezTo>
                  <a:pt x="2663661" y="1472503"/>
                  <a:pt x="2698257" y="1453044"/>
                  <a:pt x="2726365" y="1424933"/>
                </a:cubicBezTo>
                <a:cubicBezTo>
                  <a:pt x="2652848" y="1453044"/>
                  <a:pt x="2581495" y="1483316"/>
                  <a:pt x="2510139" y="1511424"/>
                </a:cubicBezTo>
                <a:cubicBezTo>
                  <a:pt x="2622576" y="1431421"/>
                  <a:pt x="2726365" y="1340606"/>
                  <a:pt x="2856101" y="1286548"/>
                </a:cubicBezTo>
                <a:cubicBezTo>
                  <a:pt x="2832318" y="1284387"/>
                  <a:pt x="2815019" y="1293036"/>
                  <a:pt x="2797721" y="1301685"/>
                </a:cubicBezTo>
                <a:cubicBezTo>
                  <a:pt x="2687445" y="1349255"/>
                  <a:pt x="2581495" y="1407635"/>
                  <a:pt x="2475542" y="1463854"/>
                </a:cubicBezTo>
                <a:cubicBezTo>
                  <a:pt x="2425811" y="1489801"/>
                  <a:pt x="2427972" y="1489801"/>
                  <a:pt x="2440946" y="1543859"/>
                </a:cubicBezTo>
                <a:lnTo>
                  <a:pt x="2440946" y="1558994"/>
                </a:lnTo>
                <a:cubicBezTo>
                  <a:pt x="2425811" y="1554669"/>
                  <a:pt x="2414999" y="1543859"/>
                  <a:pt x="2404189" y="1535210"/>
                </a:cubicBezTo>
                <a:cubicBezTo>
                  <a:pt x="2391215" y="1524398"/>
                  <a:pt x="2378241" y="1511424"/>
                  <a:pt x="2358780" y="1528722"/>
                </a:cubicBezTo>
                <a:cubicBezTo>
                  <a:pt x="2341482" y="1543859"/>
                  <a:pt x="2358780" y="1556833"/>
                  <a:pt x="2365268" y="1567643"/>
                </a:cubicBezTo>
                <a:cubicBezTo>
                  <a:pt x="2391215" y="1621701"/>
                  <a:pt x="2419323" y="1673595"/>
                  <a:pt x="2447434" y="1727651"/>
                </a:cubicBezTo>
                <a:cubicBezTo>
                  <a:pt x="2386890" y="1680081"/>
                  <a:pt x="2339320" y="1621701"/>
                  <a:pt x="2291751" y="1563318"/>
                </a:cubicBezTo>
                <a:cubicBezTo>
                  <a:pt x="2293912" y="1576292"/>
                  <a:pt x="2298236" y="1587104"/>
                  <a:pt x="2302561" y="1597915"/>
                </a:cubicBezTo>
                <a:cubicBezTo>
                  <a:pt x="2330671" y="1669271"/>
                  <a:pt x="2358780" y="1738463"/>
                  <a:pt x="2378241" y="1811980"/>
                </a:cubicBezTo>
                <a:cubicBezTo>
                  <a:pt x="2389052" y="1850901"/>
                  <a:pt x="2371753" y="1887659"/>
                  <a:pt x="2380402" y="1926579"/>
                </a:cubicBezTo>
                <a:cubicBezTo>
                  <a:pt x="2376078" y="1926579"/>
                  <a:pt x="2373917" y="1928743"/>
                  <a:pt x="2369592" y="1928743"/>
                </a:cubicBezTo>
                <a:cubicBezTo>
                  <a:pt x="2304724" y="1777384"/>
                  <a:pt x="2239856" y="1626025"/>
                  <a:pt x="2172825" y="1466017"/>
                </a:cubicBezTo>
                <a:cubicBezTo>
                  <a:pt x="2170664" y="1489801"/>
                  <a:pt x="2179313" y="1502775"/>
                  <a:pt x="2183637" y="1515748"/>
                </a:cubicBezTo>
                <a:cubicBezTo>
                  <a:pt x="2203096" y="1576292"/>
                  <a:pt x="2220395" y="1634674"/>
                  <a:pt x="2211746" y="1699542"/>
                </a:cubicBezTo>
                <a:cubicBezTo>
                  <a:pt x="2209584" y="1716841"/>
                  <a:pt x="2211746" y="1747112"/>
                  <a:pt x="2198772" y="1749273"/>
                </a:cubicBezTo>
                <a:cubicBezTo>
                  <a:pt x="2179313" y="1751437"/>
                  <a:pt x="2177149" y="1721165"/>
                  <a:pt x="2170664" y="1706028"/>
                </a:cubicBezTo>
                <a:cubicBezTo>
                  <a:pt x="2144716" y="1647648"/>
                  <a:pt x="2118769" y="1587104"/>
                  <a:pt x="2090659" y="1526561"/>
                </a:cubicBezTo>
                <a:cubicBezTo>
                  <a:pt x="2073360" y="1558994"/>
                  <a:pt x="2066875" y="1589266"/>
                  <a:pt x="2056062" y="1626025"/>
                </a:cubicBezTo>
                <a:cubicBezTo>
                  <a:pt x="2012817" y="1556833"/>
                  <a:pt x="1973896" y="1491965"/>
                  <a:pt x="1930651" y="1420609"/>
                </a:cubicBezTo>
                <a:lnTo>
                  <a:pt x="1930651" y="1524398"/>
                </a:lnTo>
                <a:cubicBezTo>
                  <a:pt x="1930651" y="1528722"/>
                  <a:pt x="1928490" y="1537371"/>
                  <a:pt x="1922002" y="1537371"/>
                </a:cubicBezTo>
                <a:cubicBezTo>
                  <a:pt x="1917677" y="1539535"/>
                  <a:pt x="1913353" y="1535210"/>
                  <a:pt x="1911191" y="1530885"/>
                </a:cubicBezTo>
                <a:cubicBezTo>
                  <a:pt x="1904704" y="1522236"/>
                  <a:pt x="1898218" y="1511424"/>
                  <a:pt x="1893893" y="1502775"/>
                </a:cubicBezTo>
                <a:cubicBezTo>
                  <a:pt x="1872271" y="1461693"/>
                  <a:pt x="1850648" y="1420609"/>
                  <a:pt x="1829025" y="1377363"/>
                </a:cubicBezTo>
                <a:cubicBezTo>
                  <a:pt x="1818213" y="1396825"/>
                  <a:pt x="1831186" y="1411960"/>
                  <a:pt x="1826862" y="1435746"/>
                </a:cubicBezTo>
                <a:cubicBezTo>
                  <a:pt x="1766318" y="1323308"/>
                  <a:pt x="1694965" y="1221680"/>
                  <a:pt x="1617123" y="1124379"/>
                </a:cubicBezTo>
                <a:close/>
                <a:moveTo>
                  <a:pt x="2123094" y="925450"/>
                </a:moveTo>
                <a:cubicBezTo>
                  <a:pt x="2164176" y="968696"/>
                  <a:pt x="2207421" y="1009778"/>
                  <a:pt x="2250666" y="1068160"/>
                </a:cubicBezTo>
                <a:cubicBezTo>
                  <a:pt x="2153365" y="1031400"/>
                  <a:pt x="2073360" y="973020"/>
                  <a:pt x="1971735" y="968696"/>
                </a:cubicBezTo>
                <a:cubicBezTo>
                  <a:pt x="1973896" y="973020"/>
                  <a:pt x="1976060" y="975181"/>
                  <a:pt x="1978221" y="977345"/>
                </a:cubicBezTo>
                <a:cubicBezTo>
                  <a:pt x="2107957" y="1078970"/>
                  <a:pt x="2226883" y="1189247"/>
                  <a:pt x="2324183" y="1323308"/>
                </a:cubicBezTo>
                <a:cubicBezTo>
                  <a:pt x="2337157" y="1338442"/>
                  <a:pt x="2345806" y="1331957"/>
                  <a:pt x="2356619" y="1325469"/>
                </a:cubicBezTo>
                <a:cubicBezTo>
                  <a:pt x="2440946" y="1271413"/>
                  <a:pt x="2529600" y="1228168"/>
                  <a:pt x="2626901" y="1206545"/>
                </a:cubicBezTo>
                <a:cubicBezTo>
                  <a:pt x="2631226" y="1204382"/>
                  <a:pt x="2633389" y="1200057"/>
                  <a:pt x="2637713" y="1197896"/>
                </a:cubicBezTo>
                <a:cubicBezTo>
                  <a:pt x="2646363" y="1200057"/>
                  <a:pt x="2652848" y="1202221"/>
                  <a:pt x="2661497" y="1200057"/>
                </a:cubicBezTo>
                <a:cubicBezTo>
                  <a:pt x="2741502" y="1187084"/>
                  <a:pt x="2821505" y="1189247"/>
                  <a:pt x="2901510" y="1197896"/>
                </a:cubicBezTo>
                <a:cubicBezTo>
                  <a:pt x="2929619" y="1202221"/>
                  <a:pt x="2957729" y="1193572"/>
                  <a:pt x="2988001" y="1195733"/>
                </a:cubicBezTo>
                <a:cubicBezTo>
                  <a:pt x="2869075" y="1163300"/>
                  <a:pt x="2752313" y="1128704"/>
                  <a:pt x="2629064" y="1120055"/>
                </a:cubicBezTo>
                <a:cubicBezTo>
                  <a:pt x="2626901" y="1137353"/>
                  <a:pt x="2644199" y="1154651"/>
                  <a:pt x="2635550" y="1158975"/>
                </a:cubicBezTo>
                <a:cubicBezTo>
                  <a:pt x="2603117" y="1174110"/>
                  <a:pt x="2639875" y="1184923"/>
                  <a:pt x="2635550" y="1195733"/>
                </a:cubicBezTo>
                <a:cubicBezTo>
                  <a:pt x="2572845" y="1139514"/>
                  <a:pt x="2516626" y="1078970"/>
                  <a:pt x="2447434" y="1031400"/>
                </a:cubicBezTo>
                <a:cubicBezTo>
                  <a:pt x="2477706" y="1081134"/>
                  <a:pt x="2512302" y="1128704"/>
                  <a:pt x="2514463" y="1197896"/>
                </a:cubicBezTo>
                <a:cubicBezTo>
                  <a:pt x="2376078" y="1109242"/>
                  <a:pt x="2261479" y="998967"/>
                  <a:pt x="2123094" y="925450"/>
                </a:cubicBezTo>
                <a:close/>
                <a:moveTo>
                  <a:pt x="1716587" y="0"/>
                </a:moveTo>
                <a:cubicBezTo>
                  <a:pt x="1664693" y="60543"/>
                  <a:pt x="1612798" y="121087"/>
                  <a:pt x="1569553" y="190279"/>
                </a:cubicBezTo>
                <a:lnTo>
                  <a:pt x="1595500" y="170818"/>
                </a:lnTo>
                <a:cubicBezTo>
                  <a:pt x="1679828" y="99464"/>
                  <a:pt x="1772806" y="47570"/>
                  <a:pt x="1887405" y="38921"/>
                </a:cubicBezTo>
                <a:cubicBezTo>
                  <a:pt x="1950112" y="32433"/>
                  <a:pt x="2008492" y="17298"/>
                  <a:pt x="2071199" y="8649"/>
                </a:cubicBezTo>
                <a:cubicBezTo>
                  <a:pt x="1937139" y="67029"/>
                  <a:pt x="1813888" y="142709"/>
                  <a:pt x="1694965" y="224876"/>
                </a:cubicBezTo>
                <a:cubicBezTo>
                  <a:pt x="1729561" y="211902"/>
                  <a:pt x="1764157" y="201090"/>
                  <a:pt x="1798754" y="188116"/>
                </a:cubicBezTo>
                <a:cubicBezTo>
                  <a:pt x="1967410" y="121087"/>
                  <a:pt x="2142553" y="101625"/>
                  <a:pt x="2315534" y="155683"/>
                </a:cubicBezTo>
                <a:cubicBezTo>
                  <a:pt x="2402025" y="183791"/>
                  <a:pt x="2497165" y="201090"/>
                  <a:pt x="2577170" y="250823"/>
                </a:cubicBezTo>
                <a:cubicBezTo>
                  <a:pt x="2603117" y="268121"/>
                  <a:pt x="2626901" y="281095"/>
                  <a:pt x="2644199" y="315691"/>
                </a:cubicBezTo>
                <a:cubicBezTo>
                  <a:pt x="2533925" y="298393"/>
                  <a:pt x="2436621" y="257308"/>
                  <a:pt x="2334996" y="242174"/>
                </a:cubicBezTo>
                <a:cubicBezTo>
                  <a:pt x="2229044" y="227037"/>
                  <a:pt x="2125255" y="242174"/>
                  <a:pt x="2019305" y="240010"/>
                </a:cubicBezTo>
                <a:cubicBezTo>
                  <a:pt x="2116606" y="255147"/>
                  <a:pt x="2211746" y="278931"/>
                  <a:pt x="2304724" y="313527"/>
                </a:cubicBezTo>
                <a:cubicBezTo>
                  <a:pt x="2397701" y="348124"/>
                  <a:pt x="2488516" y="384883"/>
                  <a:pt x="2564196" y="454076"/>
                </a:cubicBezTo>
                <a:cubicBezTo>
                  <a:pt x="2332833" y="382720"/>
                  <a:pt x="2101471" y="322177"/>
                  <a:pt x="1861458" y="287580"/>
                </a:cubicBezTo>
                <a:cubicBezTo>
                  <a:pt x="2032278" y="320015"/>
                  <a:pt x="2181474" y="404343"/>
                  <a:pt x="2337157" y="471374"/>
                </a:cubicBezTo>
                <a:lnTo>
                  <a:pt x="2062550" y="423804"/>
                </a:lnTo>
                <a:cubicBezTo>
                  <a:pt x="2062550" y="423804"/>
                  <a:pt x="2060387" y="425965"/>
                  <a:pt x="2060387" y="428129"/>
                </a:cubicBezTo>
                <a:cubicBezTo>
                  <a:pt x="2105796" y="449751"/>
                  <a:pt x="2151202" y="469211"/>
                  <a:pt x="2196611" y="490833"/>
                </a:cubicBezTo>
                <a:cubicBezTo>
                  <a:pt x="2082009" y="495158"/>
                  <a:pt x="1969572" y="482184"/>
                  <a:pt x="1854973" y="469211"/>
                </a:cubicBezTo>
                <a:cubicBezTo>
                  <a:pt x="1965247" y="501646"/>
                  <a:pt x="2077685" y="527593"/>
                  <a:pt x="2177149" y="594622"/>
                </a:cubicBezTo>
                <a:cubicBezTo>
                  <a:pt x="2045252" y="577324"/>
                  <a:pt x="1911191" y="557865"/>
                  <a:pt x="1779292" y="538403"/>
                </a:cubicBezTo>
                <a:cubicBezTo>
                  <a:pt x="1844160" y="583812"/>
                  <a:pt x="1913353" y="618408"/>
                  <a:pt x="1982545" y="657329"/>
                </a:cubicBezTo>
                <a:lnTo>
                  <a:pt x="1595500" y="581649"/>
                </a:lnTo>
                <a:cubicBezTo>
                  <a:pt x="1604149" y="603271"/>
                  <a:pt x="1619284" y="601110"/>
                  <a:pt x="1630097" y="605435"/>
                </a:cubicBezTo>
                <a:cubicBezTo>
                  <a:pt x="1738210" y="642192"/>
                  <a:pt x="1852809" y="650841"/>
                  <a:pt x="1965247" y="670303"/>
                </a:cubicBezTo>
                <a:cubicBezTo>
                  <a:pt x="2017141" y="678952"/>
                  <a:pt x="2075524" y="672464"/>
                  <a:pt x="2129579" y="683276"/>
                </a:cubicBezTo>
                <a:cubicBezTo>
                  <a:pt x="2250666" y="709224"/>
                  <a:pt x="2360943" y="761118"/>
                  <a:pt x="2458244" y="838960"/>
                </a:cubicBezTo>
                <a:cubicBezTo>
                  <a:pt x="2514463" y="884366"/>
                  <a:pt x="2553384" y="940585"/>
                  <a:pt x="2568521" y="1014102"/>
                </a:cubicBezTo>
                <a:cubicBezTo>
                  <a:pt x="2575007" y="1044374"/>
                  <a:pt x="2592305" y="1070321"/>
                  <a:pt x="2607442" y="1096268"/>
                </a:cubicBezTo>
                <a:cubicBezTo>
                  <a:pt x="2616091" y="1111405"/>
                  <a:pt x="2626901" y="1109242"/>
                  <a:pt x="2637713" y="1109242"/>
                </a:cubicBezTo>
                <a:cubicBezTo>
                  <a:pt x="2691769" y="1109242"/>
                  <a:pt x="2745827" y="1111405"/>
                  <a:pt x="2799882" y="1102756"/>
                </a:cubicBezTo>
                <a:cubicBezTo>
                  <a:pt x="2879888" y="1089783"/>
                  <a:pt x="2955566" y="1102756"/>
                  <a:pt x="3029083" y="1128704"/>
                </a:cubicBezTo>
                <a:cubicBezTo>
                  <a:pt x="3037732" y="1130865"/>
                  <a:pt x="3044220" y="1133028"/>
                  <a:pt x="3052869" y="1135189"/>
                </a:cubicBezTo>
                <a:cubicBezTo>
                  <a:pt x="3052869" y="1135189"/>
                  <a:pt x="3055030" y="1135189"/>
                  <a:pt x="3057193" y="1133028"/>
                </a:cubicBezTo>
                <a:cubicBezTo>
                  <a:pt x="3020434" y="1098432"/>
                  <a:pt x="2977188" y="1076809"/>
                  <a:pt x="2933943" y="1046537"/>
                </a:cubicBezTo>
                <a:cubicBezTo>
                  <a:pt x="3085302" y="1059511"/>
                  <a:pt x="3217201" y="1120055"/>
                  <a:pt x="3346937" y="1184923"/>
                </a:cubicBezTo>
                <a:cubicBezTo>
                  <a:pt x="3420455" y="1221680"/>
                  <a:pt x="3487484" y="1269250"/>
                  <a:pt x="3519919" y="1349255"/>
                </a:cubicBezTo>
                <a:cubicBezTo>
                  <a:pt x="3526405" y="1362229"/>
                  <a:pt x="3535054" y="1360065"/>
                  <a:pt x="3545866" y="1355741"/>
                </a:cubicBezTo>
                <a:cubicBezTo>
                  <a:pt x="3682088" y="1308171"/>
                  <a:pt x="3820473" y="1280062"/>
                  <a:pt x="3963183" y="1264925"/>
                </a:cubicBezTo>
                <a:cubicBezTo>
                  <a:pt x="3993454" y="1260601"/>
                  <a:pt x="4025890" y="1262764"/>
                  <a:pt x="4058322" y="1271413"/>
                </a:cubicBezTo>
                <a:lnTo>
                  <a:pt x="3926425" y="1323308"/>
                </a:lnTo>
                <a:cubicBezTo>
                  <a:pt x="3928586" y="1325469"/>
                  <a:pt x="3928586" y="1327632"/>
                  <a:pt x="3928586" y="1329793"/>
                </a:cubicBezTo>
                <a:cubicBezTo>
                  <a:pt x="3943723" y="1327632"/>
                  <a:pt x="3956697" y="1327632"/>
                  <a:pt x="3971832" y="1325469"/>
                </a:cubicBezTo>
                <a:cubicBezTo>
                  <a:pt x="4047512" y="1314659"/>
                  <a:pt x="4121029" y="1331957"/>
                  <a:pt x="4194547" y="1351416"/>
                </a:cubicBezTo>
                <a:cubicBezTo>
                  <a:pt x="4226979" y="1360065"/>
                  <a:pt x="4302660" y="1375202"/>
                  <a:pt x="4309146" y="1377363"/>
                </a:cubicBezTo>
                <a:cubicBezTo>
                  <a:pt x="4309146" y="1377363"/>
                  <a:pt x="4339417" y="1429258"/>
                  <a:pt x="4367528" y="1472503"/>
                </a:cubicBezTo>
                <a:cubicBezTo>
                  <a:pt x="4384826" y="1500614"/>
                  <a:pt x="4402124" y="1524398"/>
                  <a:pt x="4408610" y="1528722"/>
                </a:cubicBezTo>
                <a:cubicBezTo>
                  <a:pt x="4482127" y="1571967"/>
                  <a:pt x="4538346" y="1636835"/>
                  <a:pt x="4601053" y="1695218"/>
                </a:cubicBezTo>
                <a:cubicBezTo>
                  <a:pt x="4620512" y="1714677"/>
                  <a:pt x="4631325" y="1740624"/>
                  <a:pt x="4639974" y="1766572"/>
                </a:cubicBezTo>
                <a:cubicBezTo>
                  <a:pt x="4639974" y="1768735"/>
                  <a:pt x="4642135" y="1770896"/>
                  <a:pt x="4642135" y="1773059"/>
                </a:cubicBezTo>
                <a:lnTo>
                  <a:pt x="4627000" y="1801168"/>
                </a:lnTo>
                <a:cubicBezTo>
                  <a:pt x="4618351" y="1790358"/>
                  <a:pt x="4611863" y="1781709"/>
                  <a:pt x="4605378" y="1773059"/>
                </a:cubicBezTo>
                <a:cubicBezTo>
                  <a:pt x="4549159" y="1701703"/>
                  <a:pt x="4475641" y="1651972"/>
                  <a:pt x="4393475" y="1617376"/>
                </a:cubicBezTo>
                <a:cubicBezTo>
                  <a:pt x="4382663" y="1613052"/>
                  <a:pt x="4371853" y="1597915"/>
                  <a:pt x="4363204" y="1615213"/>
                </a:cubicBezTo>
                <a:cubicBezTo>
                  <a:pt x="4356716" y="1628186"/>
                  <a:pt x="4348067" y="1643323"/>
                  <a:pt x="4363204" y="1658458"/>
                </a:cubicBezTo>
                <a:cubicBezTo>
                  <a:pt x="4371853" y="1667107"/>
                  <a:pt x="4380502" y="1677920"/>
                  <a:pt x="4389151" y="1686569"/>
                </a:cubicBezTo>
                <a:cubicBezTo>
                  <a:pt x="4428072" y="1727651"/>
                  <a:pt x="4464829" y="1768735"/>
                  <a:pt x="4490776" y="1818466"/>
                </a:cubicBezTo>
                <a:cubicBezTo>
                  <a:pt x="4501589" y="1837928"/>
                  <a:pt x="4512399" y="1855226"/>
                  <a:pt x="4510238" y="1885497"/>
                </a:cubicBezTo>
                <a:cubicBezTo>
                  <a:pt x="4389151" y="1749273"/>
                  <a:pt x="4250766" y="1643323"/>
                  <a:pt x="4108056" y="1543859"/>
                </a:cubicBezTo>
                <a:cubicBezTo>
                  <a:pt x="4188059" y="1626025"/>
                  <a:pt x="4265900" y="1710353"/>
                  <a:pt x="4337256" y="1801168"/>
                </a:cubicBezTo>
                <a:lnTo>
                  <a:pt x="4330768" y="1807656"/>
                </a:lnTo>
                <a:cubicBezTo>
                  <a:pt x="4268064" y="1760086"/>
                  <a:pt x="4203196" y="1714677"/>
                  <a:pt x="4138328" y="1669271"/>
                </a:cubicBezTo>
                <a:cubicBezTo>
                  <a:pt x="4162111" y="1706028"/>
                  <a:pt x="4190222" y="1738463"/>
                  <a:pt x="4216169" y="1783870"/>
                </a:cubicBezTo>
                <a:lnTo>
                  <a:pt x="4021565" y="1671432"/>
                </a:lnTo>
                <a:cubicBezTo>
                  <a:pt x="4064810" y="1729814"/>
                  <a:pt x="4114541" y="1779545"/>
                  <a:pt x="4151301" y="1850901"/>
                </a:cubicBezTo>
                <a:lnTo>
                  <a:pt x="3868043" y="1658458"/>
                </a:lnTo>
                <a:cubicBezTo>
                  <a:pt x="3898315" y="1716841"/>
                  <a:pt x="3939399" y="1766572"/>
                  <a:pt x="3982644" y="1816305"/>
                </a:cubicBezTo>
                <a:cubicBezTo>
                  <a:pt x="3887504" y="1764410"/>
                  <a:pt x="3803175" y="1695218"/>
                  <a:pt x="3712360" y="1632511"/>
                </a:cubicBezTo>
                <a:cubicBezTo>
                  <a:pt x="3710198" y="1647648"/>
                  <a:pt x="3716684" y="1651972"/>
                  <a:pt x="3721009" y="1656297"/>
                </a:cubicBezTo>
                <a:cubicBezTo>
                  <a:pt x="3798850" y="1725490"/>
                  <a:pt x="3885341" y="1783870"/>
                  <a:pt x="3978320" y="1829278"/>
                </a:cubicBezTo>
                <a:cubicBezTo>
                  <a:pt x="4075621" y="1879009"/>
                  <a:pt x="4157787" y="1941716"/>
                  <a:pt x="4211845" y="2036856"/>
                </a:cubicBezTo>
                <a:cubicBezTo>
                  <a:pt x="4270225" y="2140645"/>
                  <a:pt x="4259415" y="2248758"/>
                  <a:pt x="4226979" y="2356872"/>
                </a:cubicBezTo>
                <a:cubicBezTo>
                  <a:pt x="4222655" y="2372006"/>
                  <a:pt x="4220494" y="2393629"/>
                  <a:pt x="4203196" y="2393629"/>
                </a:cubicBezTo>
                <a:cubicBezTo>
                  <a:pt x="4185898" y="2395793"/>
                  <a:pt x="4190222" y="2372006"/>
                  <a:pt x="4185898" y="2359033"/>
                </a:cubicBezTo>
                <a:cubicBezTo>
                  <a:pt x="4170760" y="2317951"/>
                  <a:pt x="4157787" y="2274706"/>
                  <a:pt x="4142652" y="2233621"/>
                </a:cubicBezTo>
                <a:cubicBezTo>
                  <a:pt x="4140489" y="2281191"/>
                  <a:pt x="4138328" y="2322275"/>
                  <a:pt x="4101568" y="2365521"/>
                </a:cubicBezTo>
                <a:cubicBezTo>
                  <a:pt x="4043188" y="2246595"/>
                  <a:pt x="3989130" y="2134157"/>
                  <a:pt x="3932911" y="2019558"/>
                </a:cubicBezTo>
                <a:cubicBezTo>
                  <a:pt x="3943723" y="2073614"/>
                  <a:pt x="3961022" y="2125508"/>
                  <a:pt x="3961022" y="2181727"/>
                </a:cubicBezTo>
                <a:cubicBezTo>
                  <a:pt x="3909127" y="2123347"/>
                  <a:pt x="3872367" y="2051991"/>
                  <a:pt x="3792365" y="2021719"/>
                </a:cubicBezTo>
                <a:cubicBezTo>
                  <a:pt x="3833447" y="2112534"/>
                  <a:pt x="3868043" y="2205513"/>
                  <a:pt x="3883180" y="2304977"/>
                </a:cubicBezTo>
                <a:cubicBezTo>
                  <a:pt x="3898315" y="2404442"/>
                  <a:pt x="3904803" y="2503906"/>
                  <a:pt x="3876692" y="2607695"/>
                </a:cubicBezTo>
                <a:cubicBezTo>
                  <a:pt x="3852908" y="2573099"/>
                  <a:pt x="3848584" y="2534178"/>
                  <a:pt x="3826961" y="2495257"/>
                </a:cubicBezTo>
                <a:cubicBezTo>
                  <a:pt x="3794526" y="2573099"/>
                  <a:pt x="3807499" y="2648777"/>
                  <a:pt x="3792365" y="2730943"/>
                </a:cubicBezTo>
                <a:cubicBezTo>
                  <a:pt x="3757768" y="2670399"/>
                  <a:pt x="3757768" y="2609856"/>
                  <a:pt x="3749119" y="2544988"/>
                </a:cubicBezTo>
                <a:cubicBezTo>
                  <a:pt x="3716684" y="2644452"/>
                  <a:pt x="3729658" y="2754729"/>
                  <a:pt x="3628032" y="2823922"/>
                </a:cubicBezTo>
                <a:cubicBezTo>
                  <a:pt x="3658304" y="2676887"/>
                  <a:pt x="3686412" y="2536339"/>
                  <a:pt x="3714523" y="2393629"/>
                </a:cubicBezTo>
                <a:cubicBezTo>
                  <a:pt x="3712360" y="2391468"/>
                  <a:pt x="3708035" y="2391468"/>
                  <a:pt x="3705874" y="2389305"/>
                </a:cubicBezTo>
                <a:cubicBezTo>
                  <a:pt x="3686412" y="2482283"/>
                  <a:pt x="3677763" y="2579584"/>
                  <a:pt x="3582623" y="2635803"/>
                </a:cubicBezTo>
                <a:cubicBezTo>
                  <a:pt x="3589111" y="2568774"/>
                  <a:pt x="3606410" y="2508231"/>
                  <a:pt x="3623708" y="2441199"/>
                </a:cubicBezTo>
                <a:cubicBezTo>
                  <a:pt x="3595597" y="2456336"/>
                  <a:pt x="3576138" y="2473634"/>
                  <a:pt x="3561001" y="2495257"/>
                </a:cubicBezTo>
                <a:cubicBezTo>
                  <a:pt x="3556676" y="2503906"/>
                  <a:pt x="3554515" y="2516880"/>
                  <a:pt x="3541542" y="2512555"/>
                </a:cubicBezTo>
                <a:cubicBezTo>
                  <a:pt x="3528568" y="2510392"/>
                  <a:pt x="3532892" y="2497418"/>
                  <a:pt x="3532892" y="2488769"/>
                </a:cubicBezTo>
                <a:cubicBezTo>
                  <a:pt x="3535054" y="2439038"/>
                  <a:pt x="3539378" y="2387144"/>
                  <a:pt x="3543703" y="2324437"/>
                </a:cubicBezTo>
                <a:cubicBezTo>
                  <a:pt x="3524243" y="2352547"/>
                  <a:pt x="3511270" y="2372006"/>
                  <a:pt x="3496133" y="2391468"/>
                </a:cubicBezTo>
                <a:cubicBezTo>
                  <a:pt x="3491808" y="2397954"/>
                  <a:pt x="3491808" y="2415252"/>
                  <a:pt x="3476673" y="2408766"/>
                </a:cubicBezTo>
                <a:cubicBezTo>
                  <a:pt x="3465861" y="2402278"/>
                  <a:pt x="3472349" y="2391468"/>
                  <a:pt x="3474510" y="2382819"/>
                </a:cubicBezTo>
                <a:cubicBezTo>
                  <a:pt x="3478835" y="2348223"/>
                  <a:pt x="3485323" y="2311463"/>
                  <a:pt x="3483159" y="2276867"/>
                </a:cubicBezTo>
                <a:cubicBezTo>
                  <a:pt x="3483159" y="2272542"/>
                  <a:pt x="3480998" y="2270381"/>
                  <a:pt x="3478835" y="2268218"/>
                </a:cubicBezTo>
                <a:cubicBezTo>
                  <a:pt x="3468024" y="2270381"/>
                  <a:pt x="3468024" y="2287679"/>
                  <a:pt x="3455051" y="2285516"/>
                </a:cubicBezTo>
                <a:cubicBezTo>
                  <a:pt x="3461536" y="2201188"/>
                  <a:pt x="3463700" y="2116859"/>
                  <a:pt x="3450726" y="2032532"/>
                </a:cubicBezTo>
                <a:cubicBezTo>
                  <a:pt x="3435589" y="2090912"/>
                  <a:pt x="3426940" y="2151455"/>
                  <a:pt x="3405318" y="2207674"/>
                </a:cubicBezTo>
                <a:cubicBezTo>
                  <a:pt x="3400993" y="2157943"/>
                  <a:pt x="3398832" y="2106049"/>
                  <a:pt x="3394507" y="2054154"/>
                </a:cubicBezTo>
                <a:lnTo>
                  <a:pt x="3385858" y="2054154"/>
                </a:lnTo>
                <a:cubicBezTo>
                  <a:pt x="3383695" y="2062803"/>
                  <a:pt x="3381534" y="2069289"/>
                  <a:pt x="3381534" y="2077938"/>
                </a:cubicBezTo>
                <a:cubicBezTo>
                  <a:pt x="3368560" y="2220648"/>
                  <a:pt x="3357748" y="2361196"/>
                  <a:pt x="3344774" y="2501743"/>
                </a:cubicBezTo>
                <a:cubicBezTo>
                  <a:pt x="3316666" y="2800136"/>
                  <a:pt x="3303692" y="3100692"/>
                  <a:pt x="3282069" y="3401246"/>
                </a:cubicBezTo>
                <a:cubicBezTo>
                  <a:pt x="3256122" y="3734235"/>
                  <a:pt x="3199903" y="4060739"/>
                  <a:pt x="3102600" y="4380755"/>
                </a:cubicBezTo>
                <a:cubicBezTo>
                  <a:pt x="3096114" y="4400214"/>
                  <a:pt x="3093951" y="4419675"/>
                  <a:pt x="3096114" y="4439135"/>
                </a:cubicBezTo>
                <a:cubicBezTo>
                  <a:pt x="3128547" y="4674823"/>
                  <a:pt x="3165307" y="4912673"/>
                  <a:pt x="3204228" y="5148359"/>
                </a:cubicBezTo>
                <a:cubicBezTo>
                  <a:pt x="3225850" y="5282419"/>
                  <a:pt x="3267867" y="5486016"/>
                  <a:pt x="3265706" y="5622240"/>
                </a:cubicBezTo>
                <a:cubicBezTo>
                  <a:pt x="3178867" y="5646340"/>
                  <a:pt x="3026568" y="5652679"/>
                  <a:pt x="2888326" y="5626736"/>
                </a:cubicBezTo>
                <a:cubicBezTo>
                  <a:pt x="2892650" y="5466728"/>
                  <a:pt x="2895662" y="5230230"/>
                  <a:pt x="2888241" y="4979826"/>
                </a:cubicBezTo>
                <a:cubicBezTo>
                  <a:pt x="2820806" y="5160168"/>
                  <a:pt x="2743048" y="5318162"/>
                  <a:pt x="2654078" y="5624022"/>
                </a:cubicBezTo>
                <a:cubicBezTo>
                  <a:pt x="2554020" y="5619776"/>
                  <a:pt x="2356918" y="5629168"/>
                  <a:pt x="2305744" y="5625924"/>
                </a:cubicBezTo>
                <a:cubicBezTo>
                  <a:pt x="2386479" y="5478196"/>
                  <a:pt x="2609413" y="4995510"/>
                  <a:pt x="2700418" y="4800235"/>
                </a:cubicBezTo>
                <a:cubicBezTo>
                  <a:pt x="2754476" y="4685633"/>
                  <a:pt x="2810695" y="4573195"/>
                  <a:pt x="2851777" y="4454272"/>
                </a:cubicBezTo>
                <a:cubicBezTo>
                  <a:pt x="2858265" y="4434810"/>
                  <a:pt x="2860426" y="4417512"/>
                  <a:pt x="2856101" y="4395889"/>
                </a:cubicBezTo>
                <a:cubicBezTo>
                  <a:pt x="2799882" y="4091011"/>
                  <a:pt x="2698257" y="3801267"/>
                  <a:pt x="2581495" y="3515847"/>
                </a:cubicBezTo>
                <a:cubicBezTo>
                  <a:pt x="2369592" y="2999064"/>
                  <a:pt x="2123094" y="2497418"/>
                  <a:pt x="1854973" y="2006584"/>
                </a:cubicBezTo>
                <a:cubicBezTo>
                  <a:pt x="1720912" y="1764410"/>
                  <a:pt x="1606311" y="1513587"/>
                  <a:pt x="1502522" y="1258440"/>
                </a:cubicBezTo>
                <a:cubicBezTo>
                  <a:pt x="1498197" y="1249791"/>
                  <a:pt x="1496036" y="1243303"/>
                  <a:pt x="1489548" y="1228168"/>
                </a:cubicBezTo>
                <a:cubicBezTo>
                  <a:pt x="1483062" y="1245466"/>
                  <a:pt x="1487387" y="1258440"/>
                  <a:pt x="1485224" y="1273574"/>
                </a:cubicBezTo>
                <a:cubicBezTo>
                  <a:pt x="1450627" y="1204382"/>
                  <a:pt x="1413870" y="1137353"/>
                  <a:pt x="1379274" y="1068160"/>
                </a:cubicBezTo>
                <a:cubicBezTo>
                  <a:pt x="1400896" y="1178435"/>
                  <a:pt x="1431168" y="1286548"/>
                  <a:pt x="1476574" y="1392500"/>
                </a:cubicBezTo>
                <a:cubicBezTo>
                  <a:pt x="1452791" y="1392500"/>
                  <a:pt x="1448466" y="1366553"/>
                  <a:pt x="1426843" y="1366553"/>
                </a:cubicBezTo>
                <a:lnTo>
                  <a:pt x="1498197" y="1535210"/>
                </a:lnTo>
                <a:cubicBezTo>
                  <a:pt x="1493873" y="1535210"/>
                  <a:pt x="1491711" y="1537371"/>
                  <a:pt x="1487387" y="1539535"/>
                </a:cubicBezTo>
                <a:cubicBezTo>
                  <a:pt x="1459276" y="1513587"/>
                  <a:pt x="1433329" y="1485477"/>
                  <a:pt x="1405221" y="1457368"/>
                </a:cubicBezTo>
                <a:cubicBezTo>
                  <a:pt x="1403057" y="1459529"/>
                  <a:pt x="1400896" y="1459529"/>
                  <a:pt x="1398733" y="1461693"/>
                </a:cubicBezTo>
                <a:cubicBezTo>
                  <a:pt x="1420355" y="1524398"/>
                  <a:pt x="1444142" y="1587104"/>
                  <a:pt x="1465764" y="1649809"/>
                </a:cubicBezTo>
                <a:cubicBezTo>
                  <a:pt x="1470089" y="1660622"/>
                  <a:pt x="1480899" y="1673595"/>
                  <a:pt x="1470089" y="1682244"/>
                </a:cubicBezTo>
                <a:cubicBezTo>
                  <a:pt x="1457115" y="1693054"/>
                  <a:pt x="1450627" y="1675756"/>
                  <a:pt x="1441978" y="1669271"/>
                </a:cubicBezTo>
                <a:cubicBezTo>
                  <a:pt x="1418194" y="1651972"/>
                  <a:pt x="1394408" y="1638999"/>
                  <a:pt x="1364137" y="1626025"/>
                </a:cubicBezTo>
                <a:cubicBezTo>
                  <a:pt x="1403057" y="1693054"/>
                  <a:pt x="1437654" y="1755761"/>
                  <a:pt x="1472250" y="1820629"/>
                </a:cubicBezTo>
                <a:cubicBezTo>
                  <a:pt x="1478738" y="1831440"/>
                  <a:pt x="1493873" y="1844413"/>
                  <a:pt x="1480899" y="1855226"/>
                </a:cubicBezTo>
                <a:cubicBezTo>
                  <a:pt x="1470089" y="1866036"/>
                  <a:pt x="1459276" y="1848738"/>
                  <a:pt x="1450627" y="1844413"/>
                </a:cubicBezTo>
                <a:cubicBezTo>
                  <a:pt x="1385759" y="1809817"/>
                  <a:pt x="1340353" y="1755761"/>
                  <a:pt x="1301432" y="1693054"/>
                </a:cubicBezTo>
                <a:cubicBezTo>
                  <a:pt x="1290619" y="1673595"/>
                  <a:pt x="1277646" y="1656297"/>
                  <a:pt x="1262511" y="1641160"/>
                </a:cubicBezTo>
                <a:cubicBezTo>
                  <a:pt x="1338189" y="1792519"/>
                  <a:pt x="1422519" y="1939553"/>
                  <a:pt x="1498197" y="2095236"/>
                </a:cubicBezTo>
                <a:cubicBezTo>
                  <a:pt x="1394408" y="2041181"/>
                  <a:pt x="1351163" y="1950365"/>
                  <a:pt x="1305756" y="1857387"/>
                </a:cubicBezTo>
                <a:cubicBezTo>
                  <a:pt x="1292783" y="1829278"/>
                  <a:pt x="1279809" y="1801168"/>
                  <a:pt x="1264672" y="1775221"/>
                </a:cubicBezTo>
                <a:cubicBezTo>
                  <a:pt x="1273321" y="1850901"/>
                  <a:pt x="1290619" y="1924418"/>
                  <a:pt x="1281970" y="2002260"/>
                </a:cubicBezTo>
                <a:cubicBezTo>
                  <a:pt x="1247374" y="1913606"/>
                  <a:pt x="1197643" y="1831440"/>
                  <a:pt x="1154398" y="1738463"/>
                </a:cubicBezTo>
                <a:cubicBezTo>
                  <a:pt x="1150073" y="1788194"/>
                  <a:pt x="1160883" y="1833603"/>
                  <a:pt x="1141424" y="1876848"/>
                </a:cubicBezTo>
                <a:cubicBezTo>
                  <a:pt x="1005200" y="1654134"/>
                  <a:pt x="985741" y="1407635"/>
                  <a:pt x="1007363" y="1150326"/>
                </a:cubicBezTo>
                <a:cubicBezTo>
                  <a:pt x="985741" y="1171949"/>
                  <a:pt x="979253" y="1204382"/>
                  <a:pt x="955469" y="1219519"/>
                </a:cubicBezTo>
                <a:cubicBezTo>
                  <a:pt x="927358" y="1238978"/>
                  <a:pt x="929522" y="1269250"/>
                  <a:pt x="923034" y="1295197"/>
                </a:cubicBezTo>
                <a:cubicBezTo>
                  <a:pt x="914385" y="1329793"/>
                  <a:pt x="907899" y="1366553"/>
                  <a:pt x="886276" y="1403311"/>
                </a:cubicBezTo>
                <a:cubicBezTo>
                  <a:pt x="866815" y="1338442"/>
                  <a:pt x="864654" y="1275738"/>
                  <a:pt x="860329" y="1213031"/>
                </a:cubicBezTo>
                <a:cubicBezTo>
                  <a:pt x="830057" y="1364390"/>
                  <a:pt x="814920" y="1515748"/>
                  <a:pt x="806271" y="1669271"/>
                </a:cubicBezTo>
                <a:cubicBezTo>
                  <a:pt x="750052" y="1628186"/>
                  <a:pt x="734918" y="1569806"/>
                  <a:pt x="713295" y="1511424"/>
                </a:cubicBezTo>
                <a:lnTo>
                  <a:pt x="713295" y="1693054"/>
                </a:lnTo>
                <a:cubicBezTo>
                  <a:pt x="713295" y="1701703"/>
                  <a:pt x="721944" y="1714677"/>
                  <a:pt x="704646" y="1719002"/>
                </a:cubicBezTo>
                <a:cubicBezTo>
                  <a:pt x="685184" y="1723326"/>
                  <a:pt x="683023" y="1708191"/>
                  <a:pt x="678699" y="1697379"/>
                </a:cubicBezTo>
                <a:cubicBezTo>
                  <a:pt x="663562" y="1649809"/>
                  <a:pt x="635453" y="1606564"/>
                  <a:pt x="603018" y="1567643"/>
                </a:cubicBezTo>
                <a:cubicBezTo>
                  <a:pt x="579234" y="1537371"/>
                  <a:pt x="572746" y="1502775"/>
                  <a:pt x="568422" y="1468179"/>
                </a:cubicBezTo>
                <a:cubicBezTo>
                  <a:pt x="538150" y="1267089"/>
                  <a:pt x="600857" y="1100593"/>
                  <a:pt x="752216" y="960047"/>
                </a:cubicBezTo>
                <a:cubicBezTo>
                  <a:pt x="821408" y="897340"/>
                  <a:pt x="884113" y="825986"/>
                  <a:pt x="920873" y="735171"/>
                </a:cubicBezTo>
                <a:cubicBezTo>
                  <a:pt x="929522" y="715709"/>
                  <a:pt x="942495" y="700574"/>
                  <a:pt x="953306" y="683276"/>
                </a:cubicBezTo>
                <a:cubicBezTo>
                  <a:pt x="957630" y="676788"/>
                  <a:pt x="968443" y="672464"/>
                  <a:pt x="959793" y="663815"/>
                </a:cubicBezTo>
                <a:cubicBezTo>
                  <a:pt x="951144" y="655166"/>
                  <a:pt x="946820" y="665978"/>
                  <a:pt x="942495" y="672464"/>
                </a:cubicBezTo>
                <a:cubicBezTo>
                  <a:pt x="873303" y="758955"/>
                  <a:pt x="808435" y="845445"/>
                  <a:pt x="747891" y="938424"/>
                </a:cubicBezTo>
                <a:cubicBezTo>
                  <a:pt x="743567" y="944910"/>
                  <a:pt x="739242" y="951398"/>
                  <a:pt x="728430" y="955722"/>
                </a:cubicBezTo>
                <a:cubicBezTo>
                  <a:pt x="758701" y="873556"/>
                  <a:pt x="786812" y="793551"/>
                  <a:pt x="817084" y="711385"/>
                </a:cubicBezTo>
                <a:cubicBezTo>
                  <a:pt x="724105" y="819498"/>
                  <a:pt x="648427" y="938424"/>
                  <a:pt x="548963" y="1040049"/>
                </a:cubicBezTo>
                <a:cubicBezTo>
                  <a:pt x="566261" y="934099"/>
                  <a:pt x="620316" y="843284"/>
                  <a:pt x="672211" y="750306"/>
                </a:cubicBezTo>
                <a:cubicBezTo>
                  <a:pt x="605182" y="825986"/>
                  <a:pt x="538150" y="903828"/>
                  <a:pt x="460308" y="979506"/>
                </a:cubicBezTo>
                <a:cubicBezTo>
                  <a:pt x="466796" y="927612"/>
                  <a:pt x="488419" y="886530"/>
                  <a:pt x="492744" y="838960"/>
                </a:cubicBezTo>
                <a:cubicBezTo>
                  <a:pt x="443010" y="908152"/>
                  <a:pt x="395440" y="977345"/>
                  <a:pt x="345709" y="1046537"/>
                </a:cubicBezTo>
                <a:cubicBezTo>
                  <a:pt x="350034" y="988155"/>
                  <a:pt x="471121" y="717873"/>
                  <a:pt x="542475" y="609759"/>
                </a:cubicBezTo>
                <a:cubicBezTo>
                  <a:pt x="505717" y="633543"/>
                  <a:pt x="486256" y="661654"/>
                  <a:pt x="466796" y="687601"/>
                </a:cubicBezTo>
                <a:cubicBezTo>
                  <a:pt x="356520" y="828147"/>
                  <a:pt x="276517" y="983830"/>
                  <a:pt x="198675" y="1143838"/>
                </a:cubicBezTo>
                <a:cubicBezTo>
                  <a:pt x="194351" y="1154651"/>
                  <a:pt x="192187" y="1169786"/>
                  <a:pt x="172728" y="1176274"/>
                </a:cubicBezTo>
                <a:cubicBezTo>
                  <a:pt x="170564" y="1063836"/>
                  <a:pt x="224622" y="973020"/>
                  <a:pt x="270029" y="880042"/>
                </a:cubicBezTo>
                <a:cubicBezTo>
                  <a:pt x="315438" y="787065"/>
                  <a:pt x="371657" y="700574"/>
                  <a:pt x="449498" y="629219"/>
                </a:cubicBezTo>
                <a:cubicBezTo>
                  <a:pt x="354358" y="689762"/>
                  <a:pt x="283002" y="776253"/>
                  <a:pt x="200836" y="849770"/>
                </a:cubicBezTo>
                <a:cubicBezTo>
                  <a:pt x="116509" y="925450"/>
                  <a:pt x="86237" y="1040049"/>
                  <a:pt x="14881" y="1128704"/>
                </a:cubicBezTo>
                <a:cubicBezTo>
                  <a:pt x="-6741" y="1100593"/>
                  <a:pt x="-254" y="1072485"/>
                  <a:pt x="6232" y="1046537"/>
                </a:cubicBezTo>
                <a:cubicBezTo>
                  <a:pt x="12720" y="1020590"/>
                  <a:pt x="23530" y="996804"/>
                  <a:pt x="32179" y="973020"/>
                </a:cubicBezTo>
                <a:cubicBezTo>
                  <a:pt x="118670" y="741656"/>
                  <a:pt x="276517" y="581649"/>
                  <a:pt x="512203" y="501646"/>
                </a:cubicBezTo>
                <a:cubicBezTo>
                  <a:pt x="538150" y="492997"/>
                  <a:pt x="566261" y="480023"/>
                  <a:pt x="594369" y="467050"/>
                </a:cubicBezTo>
                <a:cubicBezTo>
                  <a:pt x="451659" y="488672"/>
                  <a:pt x="306789" y="510295"/>
                  <a:pt x="168403" y="557865"/>
                </a:cubicBezTo>
                <a:cubicBezTo>
                  <a:pt x="194351" y="521105"/>
                  <a:pt x="237596" y="510295"/>
                  <a:pt x="272192" y="488672"/>
                </a:cubicBezTo>
                <a:cubicBezTo>
                  <a:pt x="311113" y="462725"/>
                  <a:pt x="350034" y="434614"/>
                  <a:pt x="391116" y="412992"/>
                </a:cubicBezTo>
                <a:cubicBezTo>
                  <a:pt x="432200" y="389208"/>
                  <a:pt x="479770" y="382720"/>
                  <a:pt x="525176" y="378396"/>
                </a:cubicBezTo>
                <a:cubicBezTo>
                  <a:pt x="570585" y="374071"/>
                  <a:pt x="615992" y="369746"/>
                  <a:pt x="661401" y="363261"/>
                </a:cubicBezTo>
                <a:cubicBezTo>
                  <a:pt x="585720" y="345963"/>
                  <a:pt x="510042" y="332989"/>
                  <a:pt x="434361" y="324340"/>
                </a:cubicBezTo>
                <a:cubicBezTo>
                  <a:pt x="458147" y="322177"/>
                  <a:pt x="484094" y="317852"/>
                  <a:pt x="507878" y="313527"/>
                </a:cubicBezTo>
                <a:lnTo>
                  <a:pt x="507878" y="309203"/>
                </a:lnTo>
                <a:lnTo>
                  <a:pt x="417063" y="309203"/>
                </a:lnTo>
                <a:cubicBezTo>
                  <a:pt x="572746" y="281095"/>
                  <a:pt x="726269" y="263796"/>
                  <a:pt x="881952" y="276770"/>
                </a:cubicBezTo>
                <a:cubicBezTo>
                  <a:pt x="944656" y="281095"/>
                  <a:pt x="1007363" y="281095"/>
                  <a:pt x="1067907" y="298393"/>
                </a:cubicBezTo>
                <a:cubicBezTo>
                  <a:pt x="1124126" y="313527"/>
                  <a:pt x="1178181" y="335150"/>
                  <a:pt x="1223590" y="371910"/>
                </a:cubicBezTo>
                <a:cubicBezTo>
                  <a:pt x="1238725" y="382720"/>
                  <a:pt x="1247374" y="387045"/>
                  <a:pt x="1258187" y="367585"/>
                </a:cubicBezTo>
                <a:cubicBezTo>
                  <a:pt x="1349002" y="216227"/>
                  <a:pt x="1500361" y="129736"/>
                  <a:pt x="1640907" y="30271"/>
                </a:cubicBezTo>
                <a:cubicBezTo>
                  <a:pt x="1660368" y="15134"/>
                  <a:pt x="1694965" y="21622"/>
                  <a:pt x="1716587" y="0"/>
                </a:cubicBezTo>
                <a:close/>
              </a:path>
            </a:pathLst>
          </a:custGeom>
          <a:solidFill>
            <a:srgbClr val="53557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aphic 102">
            <a:extLst>
              <a:ext uri="{FF2B5EF4-FFF2-40B4-BE49-F238E27FC236}">
                <a16:creationId xmlns:a16="http://schemas.microsoft.com/office/drawing/2014/main" id="{47F40820-0F4F-1C47-9F09-75EEA241A6FB}"/>
              </a:ext>
            </a:extLst>
          </p:cNvPr>
          <p:cNvGrpSpPr/>
          <p:nvPr/>
        </p:nvGrpSpPr>
        <p:grpSpPr>
          <a:xfrm rot="21041732">
            <a:off x="1602584" y="3954485"/>
            <a:ext cx="876517" cy="2646406"/>
            <a:chOff x="10774954" y="2152021"/>
            <a:chExt cx="990600" cy="2990850"/>
          </a:xfrm>
        </p:grpSpPr>
        <p:sp>
          <p:nvSpPr>
            <p:cNvPr id="6" name="Freeform: Shape 83">
              <a:extLst>
                <a:ext uri="{FF2B5EF4-FFF2-40B4-BE49-F238E27FC236}">
                  <a16:creationId xmlns:a16="http://schemas.microsoft.com/office/drawing/2014/main" id="{F3841E75-6DE3-2048-A7BC-508451C288F0}"/>
                </a:ext>
              </a:extLst>
            </p:cNvPr>
            <p:cNvSpPr/>
            <p:nvPr/>
          </p:nvSpPr>
          <p:spPr>
            <a:xfrm>
              <a:off x="10768103" y="2144833"/>
              <a:ext cx="1000125" cy="3000375"/>
            </a:xfrm>
            <a:custGeom>
              <a:avLst/>
              <a:gdLst>
                <a:gd name="connsiteX0" fmla="*/ 986021 w 1000125"/>
                <a:gd name="connsiteY0" fmla="*/ 1143521 h 3000375"/>
                <a:gd name="connsiteX1" fmla="*/ 605974 w 1000125"/>
                <a:gd name="connsiteY1" fmla="*/ 98628 h 3000375"/>
                <a:gd name="connsiteX2" fmla="*/ 544061 w 1000125"/>
                <a:gd name="connsiteY2" fmla="*/ 32906 h 3000375"/>
                <a:gd name="connsiteX3" fmla="*/ 460241 w 1000125"/>
                <a:gd name="connsiteY3" fmla="*/ 32906 h 3000375"/>
                <a:gd name="connsiteX4" fmla="*/ 300221 w 1000125"/>
                <a:gd name="connsiteY4" fmla="*/ 224358 h 3000375"/>
                <a:gd name="connsiteX5" fmla="*/ 23044 w 1000125"/>
                <a:gd name="connsiteY5" fmla="*/ 1020648 h 3000375"/>
                <a:gd name="connsiteX6" fmla="*/ 25901 w 1000125"/>
                <a:gd name="connsiteY6" fmla="*/ 1635011 h 3000375"/>
                <a:gd name="connsiteX7" fmla="*/ 56381 w 1000125"/>
                <a:gd name="connsiteY7" fmla="*/ 1875993 h 3000375"/>
                <a:gd name="connsiteX8" fmla="*/ 199256 w 1000125"/>
                <a:gd name="connsiteY8" fmla="*/ 2526551 h 3000375"/>
                <a:gd name="connsiteX9" fmla="*/ 330701 w 1000125"/>
                <a:gd name="connsiteY9" fmla="*/ 2922791 h 3000375"/>
                <a:gd name="connsiteX10" fmla="*/ 458336 w 1000125"/>
                <a:gd name="connsiteY10" fmla="*/ 2957081 h 3000375"/>
                <a:gd name="connsiteX11" fmla="*/ 543109 w 1000125"/>
                <a:gd name="connsiteY11" fmla="*/ 2956128 h 3000375"/>
                <a:gd name="connsiteX12" fmla="*/ 669791 w 1000125"/>
                <a:gd name="connsiteY12" fmla="*/ 2925648 h 3000375"/>
                <a:gd name="connsiteX13" fmla="*/ 960304 w 1000125"/>
                <a:gd name="connsiteY13" fmla="*/ 1739786 h 3000375"/>
                <a:gd name="connsiteX14" fmla="*/ 987926 w 1000125"/>
                <a:gd name="connsiteY14" fmla="*/ 1519758 h 3000375"/>
                <a:gd name="connsiteX15" fmla="*/ 986021 w 1000125"/>
                <a:gd name="connsiteY15" fmla="*/ 1143521 h 300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0125" h="3000375">
                  <a:moveTo>
                    <a:pt x="986021" y="1143521"/>
                  </a:moveTo>
                  <a:cubicBezTo>
                    <a:pt x="957446" y="759663"/>
                    <a:pt x="857434" y="401523"/>
                    <a:pt x="605974" y="98628"/>
                  </a:cubicBezTo>
                  <a:cubicBezTo>
                    <a:pt x="599306" y="91008"/>
                    <a:pt x="558349" y="47193"/>
                    <a:pt x="544061" y="32906"/>
                  </a:cubicBezTo>
                  <a:cubicBezTo>
                    <a:pt x="516439" y="1473"/>
                    <a:pt x="493579" y="-4242"/>
                    <a:pt x="460241" y="32906"/>
                  </a:cubicBezTo>
                  <a:cubicBezTo>
                    <a:pt x="404044" y="94818"/>
                    <a:pt x="350704" y="158636"/>
                    <a:pt x="300221" y="224358"/>
                  </a:cubicBezTo>
                  <a:cubicBezTo>
                    <a:pt x="137344" y="465341"/>
                    <a:pt x="57334" y="739661"/>
                    <a:pt x="23044" y="1020648"/>
                  </a:cubicBezTo>
                  <a:cubicBezTo>
                    <a:pt x="-1721" y="1222578"/>
                    <a:pt x="4946" y="1430223"/>
                    <a:pt x="25901" y="1635011"/>
                  </a:cubicBezTo>
                  <a:cubicBezTo>
                    <a:pt x="34474" y="1722641"/>
                    <a:pt x="54476" y="1854086"/>
                    <a:pt x="56381" y="1875993"/>
                  </a:cubicBezTo>
                  <a:cubicBezTo>
                    <a:pt x="84956" y="2096973"/>
                    <a:pt x="137344" y="2313191"/>
                    <a:pt x="199256" y="2526551"/>
                  </a:cubicBezTo>
                  <a:cubicBezTo>
                    <a:pt x="204019" y="2543696"/>
                    <a:pt x="292601" y="2819921"/>
                    <a:pt x="330701" y="2922791"/>
                  </a:cubicBezTo>
                  <a:cubicBezTo>
                    <a:pt x="362134" y="3006611"/>
                    <a:pt x="393566" y="3016136"/>
                    <a:pt x="458336" y="2957081"/>
                  </a:cubicBezTo>
                  <a:cubicBezTo>
                    <a:pt x="490721" y="2927553"/>
                    <a:pt x="507866" y="2920886"/>
                    <a:pt x="543109" y="2956128"/>
                  </a:cubicBezTo>
                  <a:cubicBezTo>
                    <a:pt x="606926" y="3018993"/>
                    <a:pt x="637406" y="3007563"/>
                    <a:pt x="669791" y="2925648"/>
                  </a:cubicBezTo>
                  <a:cubicBezTo>
                    <a:pt x="751706" y="2721813"/>
                    <a:pt x="932681" y="2004581"/>
                    <a:pt x="960304" y="1739786"/>
                  </a:cubicBezTo>
                  <a:cubicBezTo>
                    <a:pt x="962209" y="1724546"/>
                    <a:pt x="983164" y="1576908"/>
                    <a:pt x="987926" y="1519758"/>
                  </a:cubicBezTo>
                  <a:cubicBezTo>
                    <a:pt x="997451" y="1386408"/>
                    <a:pt x="991736" y="1233056"/>
                    <a:pt x="986021" y="114352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84">
              <a:extLst>
                <a:ext uri="{FF2B5EF4-FFF2-40B4-BE49-F238E27FC236}">
                  <a16:creationId xmlns:a16="http://schemas.microsoft.com/office/drawing/2014/main" id="{5B3A6F46-3834-B54B-8886-95AA9B4FBDB9}"/>
                </a:ext>
              </a:extLst>
            </p:cNvPr>
            <p:cNvSpPr/>
            <p:nvPr/>
          </p:nvSpPr>
          <p:spPr>
            <a:xfrm>
              <a:off x="11013555" y="2213898"/>
              <a:ext cx="400050" cy="323850"/>
            </a:xfrm>
            <a:custGeom>
              <a:avLst/>
              <a:gdLst>
                <a:gd name="connsiteX0" fmla="*/ 399574 w 400050"/>
                <a:gd name="connsiteY0" fmla="*/ 155293 h 323850"/>
                <a:gd name="connsiteX1" fmla="*/ 7144 w 400050"/>
                <a:gd name="connsiteY1" fmla="*/ 321028 h 323850"/>
                <a:gd name="connsiteX2" fmla="*/ 224314 w 400050"/>
                <a:gd name="connsiteY2" fmla="*/ 20991 h 323850"/>
                <a:gd name="connsiteX3" fmla="*/ 274796 w 400050"/>
                <a:gd name="connsiteY3" fmla="*/ 21943 h 323850"/>
                <a:gd name="connsiteX4" fmla="*/ 399574 w 400050"/>
                <a:gd name="connsiteY4" fmla="*/ 15529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23850">
                  <a:moveTo>
                    <a:pt x="399574" y="155293"/>
                  </a:moveTo>
                  <a:cubicBezTo>
                    <a:pt x="229076" y="147673"/>
                    <a:pt x="119539" y="234351"/>
                    <a:pt x="7144" y="321028"/>
                  </a:cubicBezTo>
                  <a:cubicBezTo>
                    <a:pt x="59531" y="204823"/>
                    <a:pt x="137636" y="109573"/>
                    <a:pt x="224314" y="20991"/>
                  </a:cubicBezTo>
                  <a:cubicBezTo>
                    <a:pt x="243364" y="988"/>
                    <a:pt x="258604" y="3846"/>
                    <a:pt x="274796" y="21943"/>
                  </a:cubicBezTo>
                  <a:cubicBezTo>
                    <a:pt x="312896" y="62901"/>
                    <a:pt x="350996" y="102906"/>
                    <a:pt x="399574" y="1552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85">
              <a:extLst>
                <a:ext uri="{FF2B5EF4-FFF2-40B4-BE49-F238E27FC236}">
                  <a16:creationId xmlns:a16="http://schemas.microsoft.com/office/drawing/2014/main" id="{6E88062F-DF22-9B47-B383-C88EF293BBA9}"/>
                </a:ext>
              </a:extLst>
            </p:cNvPr>
            <p:cNvSpPr/>
            <p:nvPr/>
          </p:nvSpPr>
          <p:spPr>
            <a:xfrm>
              <a:off x="10976408" y="4610900"/>
              <a:ext cx="504825" cy="466725"/>
            </a:xfrm>
            <a:custGeom>
              <a:avLst/>
              <a:gdLst>
                <a:gd name="connsiteX0" fmla="*/ 499586 w 504825"/>
                <a:gd name="connsiteY0" fmla="*/ 250031 h 466725"/>
                <a:gd name="connsiteX1" fmla="*/ 448151 w 504825"/>
                <a:gd name="connsiteY1" fmla="*/ 393859 h 466725"/>
                <a:gd name="connsiteX2" fmla="*/ 328136 w 504825"/>
                <a:gd name="connsiteY2" fmla="*/ 422434 h 466725"/>
                <a:gd name="connsiteX3" fmla="*/ 250984 w 504825"/>
                <a:gd name="connsiteY3" fmla="*/ 421481 h 466725"/>
                <a:gd name="connsiteX4" fmla="*/ 128111 w 504825"/>
                <a:gd name="connsiteY4" fmla="*/ 389096 h 466725"/>
                <a:gd name="connsiteX5" fmla="*/ 7144 w 504825"/>
                <a:gd name="connsiteY5" fmla="*/ 7144 h 466725"/>
                <a:gd name="connsiteX6" fmla="*/ 117634 w 504825"/>
                <a:gd name="connsiteY6" fmla="*/ 190024 h 466725"/>
                <a:gd name="connsiteX7" fmla="*/ 499586 w 504825"/>
                <a:gd name="connsiteY7" fmla="*/ 25003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825" h="466725">
                  <a:moveTo>
                    <a:pt x="499586" y="250031"/>
                  </a:moveTo>
                  <a:cubicBezTo>
                    <a:pt x="479584" y="307181"/>
                    <a:pt x="465296" y="350996"/>
                    <a:pt x="448151" y="393859"/>
                  </a:cubicBezTo>
                  <a:cubicBezTo>
                    <a:pt x="416719" y="474821"/>
                    <a:pt x="389096" y="483394"/>
                    <a:pt x="328136" y="422434"/>
                  </a:cubicBezTo>
                  <a:cubicBezTo>
                    <a:pt x="297656" y="391954"/>
                    <a:pt x="283369" y="390049"/>
                    <a:pt x="250984" y="421481"/>
                  </a:cubicBezTo>
                  <a:cubicBezTo>
                    <a:pt x="185261" y="485299"/>
                    <a:pt x="159544" y="477679"/>
                    <a:pt x="128111" y="389096"/>
                  </a:cubicBezTo>
                  <a:cubicBezTo>
                    <a:pt x="83344" y="263366"/>
                    <a:pt x="41434" y="136684"/>
                    <a:pt x="7144" y="7144"/>
                  </a:cubicBezTo>
                  <a:cubicBezTo>
                    <a:pt x="47149" y="67151"/>
                    <a:pt x="73819" y="133826"/>
                    <a:pt x="117634" y="190024"/>
                  </a:cubicBezTo>
                  <a:cubicBezTo>
                    <a:pt x="232886" y="337661"/>
                    <a:pt x="334804" y="376714"/>
                    <a:pt x="499586" y="25003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6">
              <a:extLst>
                <a:ext uri="{FF2B5EF4-FFF2-40B4-BE49-F238E27FC236}">
                  <a16:creationId xmlns:a16="http://schemas.microsoft.com/office/drawing/2014/main" id="{4B9A24B5-B659-7A48-AFF7-E954FF30ECA9}"/>
                </a:ext>
              </a:extLst>
            </p:cNvPr>
            <p:cNvSpPr/>
            <p:nvPr/>
          </p:nvSpPr>
          <p:spPr>
            <a:xfrm>
              <a:off x="10837686" y="2603421"/>
              <a:ext cx="857250" cy="2152650"/>
            </a:xfrm>
            <a:custGeom>
              <a:avLst/>
              <a:gdLst>
                <a:gd name="connsiteX0" fmla="*/ 642118 w 857250"/>
                <a:gd name="connsiteY0" fmla="*/ 1887940 h 2152650"/>
                <a:gd name="connsiteX1" fmla="*/ 577348 w 857250"/>
                <a:gd name="connsiteY1" fmla="*/ 1922230 h 2152650"/>
                <a:gd name="connsiteX2" fmla="*/ 564013 w 857250"/>
                <a:gd name="connsiteY2" fmla="*/ 1852698 h 2152650"/>
                <a:gd name="connsiteX3" fmla="*/ 563061 w 857250"/>
                <a:gd name="connsiteY3" fmla="*/ 346795 h 2152650"/>
                <a:gd name="connsiteX4" fmla="*/ 567823 w 857250"/>
                <a:gd name="connsiteY4" fmla="*/ 136293 h 2152650"/>
                <a:gd name="connsiteX5" fmla="*/ 778326 w 857250"/>
                <a:gd name="connsiteY5" fmla="*/ 324888 h 2152650"/>
                <a:gd name="connsiteX6" fmla="*/ 852621 w 857250"/>
                <a:gd name="connsiteY6" fmla="*/ 505863 h 2152650"/>
                <a:gd name="connsiteX7" fmla="*/ 800233 w 857250"/>
                <a:gd name="connsiteY7" fmla="*/ 195348 h 2152650"/>
                <a:gd name="connsiteX8" fmla="*/ 561156 w 857250"/>
                <a:gd name="connsiteY8" fmla="*/ 11515 h 2152650"/>
                <a:gd name="connsiteX9" fmla="*/ 417328 w 857250"/>
                <a:gd name="connsiteY9" fmla="*/ 14373 h 2152650"/>
                <a:gd name="connsiteX10" fmla="*/ 10611 w 857250"/>
                <a:gd name="connsiteY10" fmla="*/ 440140 h 2152650"/>
                <a:gd name="connsiteX11" fmla="*/ 68713 w 857250"/>
                <a:gd name="connsiteY11" fmla="*/ 660168 h 2152650"/>
                <a:gd name="connsiteX12" fmla="*/ 67761 w 857250"/>
                <a:gd name="connsiteY12" fmla="*/ 447760 h 2152650"/>
                <a:gd name="connsiteX13" fmla="*/ 428758 w 857250"/>
                <a:gd name="connsiteY13" fmla="*/ 139150 h 2152650"/>
                <a:gd name="connsiteX14" fmla="*/ 420186 w 857250"/>
                <a:gd name="connsiteY14" fmla="*/ 1959378 h 2152650"/>
                <a:gd name="connsiteX15" fmla="*/ 424948 w 857250"/>
                <a:gd name="connsiteY15" fmla="*/ 1964140 h 2152650"/>
                <a:gd name="connsiteX16" fmla="*/ 420186 w 857250"/>
                <a:gd name="connsiteY16" fmla="*/ 1959378 h 2152650"/>
                <a:gd name="connsiteX17" fmla="*/ 223971 w 857250"/>
                <a:gd name="connsiteY17" fmla="*/ 1807930 h 2152650"/>
                <a:gd name="connsiteX18" fmla="*/ 8706 w 857250"/>
                <a:gd name="connsiteY18" fmla="*/ 1375495 h 2152650"/>
                <a:gd name="connsiteX19" fmla="*/ 294456 w 857250"/>
                <a:gd name="connsiteY19" fmla="*/ 2047008 h 2152650"/>
                <a:gd name="connsiteX20" fmla="*/ 401136 w 857250"/>
                <a:gd name="connsiteY20" fmla="*/ 2134638 h 2152650"/>
                <a:gd name="connsiteX21" fmla="*/ 531628 w 857250"/>
                <a:gd name="connsiteY21" fmla="*/ 2137495 h 2152650"/>
                <a:gd name="connsiteX22" fmla="*/ 778326 w 857250"/>
                <a:gd name="connsiteY22" fmla="*/ 1730778 h 2152650"/>
                <a:gd name="connsiteX23" fmla="*/ 642118 w 857250"/>
                <a:gd name="connsiteY23" fmla="*/ 1887940 h 2152650"/>
                <a:gd name="connsiteX24" fmla="*/ 423996 w 857250"/>
                <a:gd name="connsiteY24" fmla="*/ 2084155 h 2152650"/>
                <a:gd name="connsiteX25" fmla="*/ 424948 w 857250"/>
                <a:gd name="connsiteY25" fmla="*/ 2062248 h 2152650"/>
                <a:gd name="connsiteX26" fmla="*/ 423996 w 857250"/>
                <a:gd name="connsiteY26" fmla="*/ 2084155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7250" h="2152650">
                  <a:moveTo>
                    <a:pt x="642118" y="1887940"/>
                  </a:moveTo>
                  <a:cubicBezTo>
                    <a:pt x="622116" y="1903180"/>
                    <a:pt x="601161" y="1930803"/>
                    <a:pt x="577348" y="1922230"/>
                  </a:cubicBezTo>
                  <a:cubicBezTo>
                    <a:pt x="548773" y="1911753"/>
                    <a:pt x="564013" y="1876510"/>
                    <a:pt x="564013" y="1852698"/>
                  </a:cubicBezTo>
                  <a:cubicBezTo>
                    <a:pt x="563061" y="1352635"/>
                    <a:pt x="563061" y="347748"/>
                    <a:pt x="563061" y="346795"/>
                  </a:cubicBezTo>
                  <a:cubicBezTo>
                    <a:pt x="563061" y="339175"/>
                    <a:pt x="554488" y="134388"/>
                    <a:pt x="567823" y="136293"/>
                  </a:cubicBezTo>
                  <a:cubicBezTo>
                    <a:pt x="629736" y="143913"/>
                    <a:pt x="718318" y="202015"/>
                    <a:pt x="778326" y="324888"/>
                  </a:cubicBezTo>
                  <a:cubicBezTo>
                    <a:pt x="808806" y="387753"/>
                    <a:pt x="828808" y="440140"/>
                    <a:pt x="852621" y="505863"/>
                  </a:cubicBezTo>
                  <a:cubicBezTo>
                    <a:pt x="855478" y="385848"/>
                    <a:pt x="839286" y="305838"/>
                    <a:pt x="800233" y="195348"/>
                  </a:cubicBezTo>
                  <a:cubicBezTo>
                    <a:pt x="751656" y="60093"/>
                    <a:pt x="593541" y="19135"/>
                    <a:pt x="561156" y="11515"/>
                  </a:cubicBezTo>
                  <a:cubicBezTo>
                    <a:pt x="521151" y="2943"/>
                    <a:pt x="449713" y="8658"/>
                    <a:pt x="417328" y="14373"/>
                  </a:cubicBezTo>
                  <a:cubicBezTo>
                    <a:pt x="184918" y="65808"/>
                    <a:pt x="45853" y="208683"/>
                    <a:pt x="10611" y="440140"/>
                  </a:cubicBezTo>
                  <a:cubicBezTo>
                    <a:pt x="-819" y="516340"/>
                    <a:pt x="15373" y="596350"/>
                    <a:pt x="68713" y="660168"/>
                  </a:cubicBezTo>
                  <a:cubicBezTo>
                    <a:pt x="54426" y="586825"/>
                    <a:pt x="51568" y="520150"/>
                    <a:pt x="67761" y="447760"/>
                  </a:cubicBezTo>
                  <a:cubicBezTo>
                    <a:pt x="105861" y="275358"/>
                    <a:pt x="263976" y="138198"/>
                    <a:pt x="428758" y="139150"/>
                  </a:cubicBezTo>
                  <a:cubicBezTo>
                    <a:pt x="428758" y="183918"/>
                    <a:pt x="421138" y="1513608"/>
                    <a:pt x="420186" y="1959378"/>
                  </a:cubicBezTo>
                  <a:cubicBezTo>
                    <a:pt x="421138" y="1961283"/>
                    <a:pt x="423043" y="1963188"/>
                    <a:pt x="424948" y="1964140"/>
                  </a:cubicBezTo>
                  <a:cubicBezTo>
                    <a:pt x="423043" y="1962235"/>
                    <a:pt x="422091" y="1960330"/>
                    <a:pt x="420186" y="1959378"/>
                  </a:cubicBezTo>
                  <a:cubicBezTo>
                    <a:pt x="329698" y="1941280"/>
                    <a:pt x="276358" y="1875558"/>
                    <a:pt x="223971" y="1807930"/>
                  </a:cubicBezTo>
                  <a:cubicBezTo>
                    <a:pt x="123006" y="1678390"/>
                    <a:pt x="73476" y="1523133"/>
                    <a:pt x="8706" y="1375495"/>
                  </a:cubicBezTo>
                  <a:cubicBezTo>
                    <a:pt x="38233" y="1626955"/>
                    <a:pt x="146818" y="1846030"/>
                    <a:pt x="294456" y="2047008"/>
                  </a:cubicBezTo>
                  <a:cubicBezTo>
                    <a:pt x="322078" y="2084155"/>
                    <a:pt x="359226" y="2112730"/>
                    <a:pt x="401136" y="2134638"/>
                  </a:cubicBezTo>
                  <a:cubicBezTo>
                    <a:pt x="443998" y="2160355"/>
                    <a:pt x="487813" y="2155593"/>
                    <a:pt x="531628" y="2137495"/>
                  </a:cubicBezTo>
                  <a:cubicBezTo>
                    <a:pt x="707841" y="2058438"/>
                    <a:pt x="755466" y="1902228"/>
                    <a:pt x="778326" y="1730778"/>
                  </a:cubicBezTo>
                  <a:cubicBezTo>
                    <a:pt x="730701" y="1782213"/>
                    <a:pt x="697363" y="1845078"/>
                    <a:pt x="642118" y="1887940"/>
                  </a:cubicBezTo>
                  <a:close/>
                  <a:moveTo>
                    <a:pt x="423996" y="2084155"/>
                  </a:moveTo>
                  <a:cubicBezTo>
                    <a:pt x="424948" y="2077488"/>
                    <a:pt x="424948" y="2069868"/>
                    <a:pt x="424948" y="2062248"/>
                  </a:cubicBezTo>
                  <a:cubicBezTo>
                    <a:pt x="425901" y="2069868"/>
                    <a:pt x="424948" y="2077488"/>
                    <a:pt x="423996" y="2084155"/>
                  </a:cubicBezTo>
                  <a:close/>
                </a:path>
              </a:pathLst>
            </a:custGeom>
            <a:solidFill>
              <a:srgbClr val="535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3ADDD2-8D57-6647-9B2E-212DD2E0FF77}"/>
              </a:ext>
            </a:extLst>
          </p:cNvPr>
          <p:cNvSpPr/>
          <p:nvPr/>
        </p:nvSpPr>
        <p:spPr>
          <a:xfrm rot="20440996">
            <a:off x="4085447" y="3063817"/>
            <a:ext cx="111462" cy="3657600"/>
          </a:xfrm>
          <a:prstGeom prst="rect">
            <a:avLst/>
          </a:prstGeom>
          <a:solidFill>
            <a:srgbClr val="535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B48841-7559-C648-889E-54D09C61D47B}"/>
              </a:ext>
            </a:extLst>
          </p:cNvPr>
          <p:cNvGrpSpPr/>
          <p:nvPr/>
        </p:nvGrpSpPr>
        <p:grpSpPr>
          <a:xfrm>
            <a:off x="2024369" y="2865858"/>
            <a:ext cx="3473700" cy="1582768"/>
            <a:chOff x="1848834" y="2804151"/>
            <a:chExt cx="4093246" cy="1865060"/>
          </a:xfrm>
        </p:grpSpPr>
        <p:grpSp>
          <p:nvGrpSpPr>
            <p:cNvPr id="12" name="Graphic 84">
              <a:extLst>
                <a:ext uri="{FF2B5EF4-FFF2-40B4-BE49-F238E27FC236}">
                  <a16:creationId xmlns:a16="http://schemas.microsoft.com/office/drawing/2014/main" id="{AD372FDC-5CE4-DE43-82C2-A3E3361B8A9A}"/>
                </a:ext>
              </a:extLst>
            </p:cNvPr>
            <p:cNvGrpSpPr/>
            <p:nvPr/>
          </p:nvGrpSpPr>
          <p:grpSpPr>
            <a:xfrm rot="20194412">
              <a:off x="1848834" y="2804151"/>
              <a:ext cx="4093246" cy="1865060"/>
              <a:chOff x="1327299" y="3316042"/>
              <a:chExt cx="854170" cy="389197"/>
            </a:xfrm>
          </p:grpSpPr>
          <p:sp>
            <p:nvSpPr>
              <p:cNvPr id="14" name="Freeform: Shape 30">
                <a:extLst>
                  <a:ext uri="{FF2B5EF4-FFF2-40B4-BE49-F238E27FC236}">
                    <a16:creationId xmlns:a16="http://schemas.microsoft.com/office/drawing/2014/main" id="{9BF03C75-5B38-E643-A523-6341424DE90F}"/>
                  </a:ext>
                </a:extLst>
              </p:cNvPr>
              <p:cNvSpPr/>
              <p:nvPr/>
            </p:nvSpPr>
            <p:spPr>
              <a:xfrm>
                <a:off x="1337927" y="3331028"/>
                <a:ext cx="407689" cy="374211"/>
              </a:xfrm>
              <a:custGeom>
                <a:avLst/>
                <a:gdLst>
                  <a:gd name="connsiteX0" fmla="*/ 213912 w 419100"/>
                  <a:gd name="connsiteY0" fmla="*/ 353854 h 381000"/>
                  <a:gd name="connsiteX1" fmla="*/ 186290 w 419100"/>
                  <a:gd name="connsiteY1" fmla="*/ 337661 h 381000"/>
                  <a:gd name="connsiteX2" fmla="*/ 91040 w 419100"/>
                  <a:gd name="connsiteY2" fmla="*/ 297656 h 381000"/>
                  <a:gd name="connsiteX3" fmla="*/ 20555 w 419100"/>
                  <a:gd name="connsiteY3" fmla="*/ 281464 h 381000"/>
                  <a:gd name="connsiteX4" fmla="*/ 14840 w 419100"/>
                  <a:gd name="connsiteY4" fmla="*/ 281464 h 381000"/>
                  <a:gd name="connsiteX5" fmla="*/ 9125 w 419100"/>
                  <a:gd name="connsiteY5" fmla="*/ 280511 h 381000"/>
                  <a:gd name="connsiteX6" fmla="*/ 8172 w 419100"/>
                  <a:gd name="connsiteY6" fmla="*/ 276701 h 381000"/>
                  <a:gd name="connsiteX7" fmla="*/ 8172 w 419100"/>
                  <a:gd name="connsiteY7" fmla="*/ 276701 h 381000"/>
                  <a:gd name="connsiteX8" fmla="*/ 10077 w 419100"/>
                  <a:gd name="connsiteY8" fmla="*/ 274796 h 381000"/>
                  <a:gd name="connsiteX9" fmla="*/ 10077 w 419100"/>
                  <a:gd name="connsiteY9" fmla="*/ 274796 h 381000"/>
                  <a:gd name="connsiteX10" fmla="*/ 10077 w 419100"/>
                  <a:gd name="connsiteY10" fmla="*/ 274796 h 381000"/>
                  <a:gd name="connsiteX11" fmla="*/ 11030 w 419100"/>
                  <a:gd name="connsiteY11" fmla="*/ 272891 h 381000"/>
                  <a:gd name="connsiteX12" fmla="*/ 11030 w 419100"/>
                  <a:gd name="connsiteY12" fmla="*/ 272891 h 381000"/>
                  <a:gd name="connsiteX13" fmla="*/ 14840 w 419100"/>
                  <a:gd name="connsiteY13" fmla="*/ 269081 h 381000"/>
                  <a:gd name="connsiteX14" fmla="*/ 57702 w 419100"/>
                  <a:gd name="connsiteY14" fmla="*/ 219551 h 381000"/>
                  <a:gd name="connsiteX15" fmla="*/ 127235 w 419100"/>
                  <a:gd name="connsiteY15" fmla="*/ 155734 h 381000"/>
                  <a:gd name="connsiteX16" fmla="*/ 262490 w 419100"/>
                  <a:gd name="connsiteY16" fmla="*/ 83344 h 381000"/>
                  <a:gd name="connsiteX17" fmla="*/ 310115 w 419100"/>
                  <a:gd name="connsiteY17" fmla="*/ 63341 h 381000"/>
                  <a:gd name="connsiteX18" fmla="*/ 382505 w 419100"/>
                  <a:gd name="connsiteY18" fmla="*/ 46196 h 381000"/>
                  <a:gd name="connsiteX19" fmla="*/ 390125 w 419100"/>
                  <a:gd name="connsiteY19" fmla="*/ 43339 h 381000"/>
                  <a:gd name="connsiteX20" fmla="*/ 231057 w 419100"/>
                  <a:gd name="connsiteY20" fmla="*/ 47149 h 381000"/>
                  <a:gd name="connsiteX21" fmla="*/ 232962 w 419100"/>
                  <a:gd name="connsiteY21" fmla="*/ 45244 h 381000"/>
                  <a:gd name="connsiteX22" fmla="*/ 272967 w 419100"/>
                  <a:gd name="connsiteY22" fmla="*/ 23336 h 381000"/>
                  <a:gd name="connsiteX23" fmla="*/ 299637 w 419100"/>
                  <a:gd name="connsiteY23" fmla="*/ 9049 h 381000"/>
                  <a:gd name="connsiteX24" fmla="*/ 309162 w 419100"/>
                  <a:gd name="connsiteY24" fmla="*/ 7144 h 381000"/>
                  <a:gd name="connsiteX25" fmla="*/ 331070 w 419100"/>
                  <a:gd name="connsiteY25" fmla="*/ 9049 h 381000"/>
                  <a:gd name="connsiteX26" fmla="*/ 360597 w 419100"/>
                  <a:gd name="connsiteY26" fmla="*/ 14764 h 381000"/>
                  <a:gd name="connsiteX27" fmla="*/ 412032 w 419100"/>
                  <a:gd name="connsiteY27" fmla="*/ 40481 h 381000"/>
                  <a:gd name="connsiteX28" fmla="*/ 411080 w 419100"/>
                  <a:gd name="connsiteY28" fmla="*/ 54769 h 381000"/>
                  <a:gd name="connsiteX29" fmla="*/ 399650 w 419100"/>
                  <a:gd name="connsiteY29" fmla="*/ 64294 h 381000"/>
                  <a:gd name="connsiteX30" fmla="*/ 398697 w 419100"/>
                  <a:gd name="connsiteY30" fmla="*/ 65246 h 381000"/>
                  <a:gd name="connsiteX31" fmla="*/ 357740 w 419100"/>
                  <a:gd name="connsiteY31" fmla="*/ 123349 h 381000"/>
                  <a:gd name="connsiteX32" fmla="*/ 342500 w 419100"/>
                  <a:gd name="connsiteY32" fmla="*/ 150971 h 381000"/>
                  <a:gd name="connsiteX33" fmla="*/ 328212 w 419100"/>
                  <a:gd name="connsiteY33" fmla="*/ 179546 h 381000"/>
                  <a:gd name="connsiteX34" fmla="*/ 312972 w 419100"/>
                  <a:gd name="connsiteY34" fmla="*/ 209074 h 381000"/>
                  <a:gd name="connsiteX35" fmla="*/ 292017 w 419100"/>
                  <a:gd name="connsiteY35" fmla="*/ 254794 h 381000"/>
                  <a:gd name="connsiteX36" fmla="*/ 265347 w 419100"/>
                  <a:gd name="connsiteY36" fmla="*/ 320516 h 381000"/>
                  <a:gd name="connsiteX37" fmla="*/ 256775 w 419100"/>
                  <a:gd name="connsiteY37" fmla="*/ 347186 h 381000"/>
                  <a:gd name="connsiteX38" fmla="*/ 252965 w 419100"/>
                  <a:gd name="connsiteY38" fmla="*/ 378619 h 381000"/>
                  <a:gd name="connsiteX39" fmla="*/ 251060 w 419100"/>
                  <a:gd name="connsiteY39" fmla="*/ 376714 h 381000"/>
                  <a:gd name="connsiteX40" fmla="*/ 213912 w 419100"/>
                  <a:gd name="connsiteY40" fmla="*/ 353854 h 381000"/>
                  <a:gd name="connsiteX0" fmla="*/ 206769 w 406387"/>
                  <a:gd name="connsiteY0" fmla="*/ 346710 h 371475"/>
                  <a:gd name="connsiteX1" fmla="*/ 179147 w 406387"/>
                  <a:gd name="connsiteY1" fmla="*/ 330517 h 371475"/>
                  <a:gd name="connsiteX2" fmla="*/ 83897 w 406387"/>
                  <a:gd name="connsiteY2" fmla="*/ 290512 h 371475"/>
                  <a:gd name="connsiteX3" fmla="*/ 13412 w 406387"/>
                  <a:gd name="connsiteY3" fmla="*/ 274320 h 371475"/>
                  <a:gd name="connsiteX4" fmla="*/ 7697 w 406387"/>
                  <a:gd name="connsiteY4" fmla="*/ 274320 h 371475"/>
                  <a:gd name="connsiteX5" fmla="*/ 1982 w 406387"/>
                  <a:gd name="connsiteY5" fmla="*/ 273367 h 371475"/>
                  <a:gd name="connsiteX6" fmla="*/ 1029 w 406387"/>
                  <a:gd name="connsiteY6" fmla="*/ 269557 h 371475"/>
                  <a:gd name="connsiteX7" fmla="*/ 1029 w 406387"/>
                  <a:gd name="connsiteY7" fmla="*/ 269557 h 371475"/>
                  <a:gd name="connsiteX8" fmla="*/ 2934 w 406387"/>
                  <a:gd name="connsiteY8" fmla="*/ 267652 h 371475"/>
                  <a:gd name="connsiteX9" fmla="*/ 2934 w 406387"/>
                  <a:gd name="connsiteY9" fmla="*/ 267652 h 371475"/>
                  <a:gd name="connsiteX10" fmla="*/ 2934 w 406387"/>
                  <a:gd name="connsiteY10" fmla="*/ 267652 h 371475"/>
                  <a:gd name="connsiteX11" fmla="*/ 3887 w 406387"/>
                  <a:gd name="connsiteY11" fmla="*/ 265747 h 371475"/>
                  <a:gd name="connsiteX12" fmla="*/ 3887 w 406387"/>
                  <a:gd name="connsiteY12" fmla="*/ 265747 h 371475"/>
                  <a:gd name="connsiteX13" fmla="*/ 7697 w 406387"/>
                  <a:gd name="connsiteY13" fmla="*/ 261937 h 371475"/>
                  <a:gd name="connsiteX14" fmla="*/ 50559 w 406387"/>
                  <a:gd name="connsiteY14" fmla="*/ 212407 h 371475"/>
                  <a:gd name="connsiteX15" fmla="*/ 120092 w 406387"/>
                  <a:gd name="connsiteY15" fmla="*/ 148590 h 371475"/>
                  <a:gd name="connsiteX16" fmla="*/ 255347 w 406387"/>
                  <a:gd name="connsiteY16" fmla="*/ 76200 h 371475"/>
                  <a:gd name="connsiteX17" fmla="*/ 302972 w 406387"/>
                  <a:gd name="connsiteY17" fmla="*/ 56197 h 371475"/>
                  <a:gd name="connsiteX18" fmla="*/ 375362 w 406387"/>
                  <a:gd name="connsiteY18" fmla="*/ 39052 h 371475"/>
                  <a:gd name="connsiteX19" fmla="*/ 382982 w 406387"/>
                  <a:gd name="connsiteY19" fmla="*/ 36195 h 371475"/>
                  <a:gd name="connsiteX20" fmla="*/ 223914 w 406387"/>
                  <a:gd name="connsiteY20" fmla="*/ 40005 h 371475"/>
                  <a:gd name="connsiteX21" fmla="*/ 225819 w 406387"/>
                  <a:gd name="connsiteY21" fmla="*/ 38100 h 371475"/>
                  <a:gd name="connsiteX22" fmla="*/ 265824 w 406387"/>
                  <a:gd name="connsiteY22" fmla="*/ 16192 h 371475"/>
                  <a:gd name="connsiteX23" fmla="*/ 292494 w 406387"/>
                  <a:gd name="connsiteY23" fmla="*/ 1905 h 371475"/>
                  <a:gd name="connsiteX24" fmla="*/ 302019 w 406387"/>
                  <a:gd name="connsiteY24" fmla="*/ 0 h 371475"/>
                  <a:gd name="connsiteX25" fmla="*/ 323927 w 406387"/>
                  <a:gd name="connsiteY25" fmla="*/ 1905 h 371475"/>
                  <a:gd name="connsiteX26" fmla="*/ 353454 w 406387"/>
                  <a:gd name="connsiteY26" fmla="*/ 7620 h 371475"/>
                  <a:gd name="connsiteX27" fmla="*/ 404889 w 406387"/>
                  <a:gd name="connsiteY27" fmla="*/ 33337 h 371475"/>
                  <a:gd name="connsiteX28" fmla="*/ 392507 w 406387"/>
                  <a:gd name="connsiteY28" fmla="*/ 57150 h 371475"/>
                  <a:gd name="connsiteX29" fmla="*/ 391554 w 406387"/>
                  <a:gd name="connsiteY29" fmla="*/ 58102 h 371475"/>
                  <a:gd name="connsiteX30" fmla="*/ 350597 w 406387"/>
                  <a:gd name="connsiteY30" fmla="*/ 116205 h 371475"/>
                  <a:gd name="connsiteX31" fmla="*/ 335357 w 406387"/>
                  <a:gd name="connsiteY31" fmla="*/ 143827 h 371475"/>
                  <a:gd name="connsiteX32" fmla="*/ 321069 w 406387"/>
                  <a:gd name="connsiteY32" fmla="*/ 172402 h 371475"/>
                  <a:gd name="connsiteX33" fmla="*/ 305829 w 406387"/>
                  <a:gd name="connsiteY33" fmla="*/ 201930 h 371475"/>
                  <a:gd name="connsiteX34" fmla="*/ 284874 w 406387"/>
                  <a:gd name="connsiteY34" fmla="*/ 247650 h 371475"/>
                  <a:gd name="connsiteX35" fmla="*/ 258204 w 406387"/>
                  <a:gd name="connsiteY35" fmla="*/ 313372 h 371475"/>
                  <a:gd name="connsiteX36" fmla="*/ 249632 w 406387"/>
                  <a:gd name="connsiteY36" fmla="*/ 340042 h 371475"/>
                  <a:gd name="connsiteX37" fmla="*/ 245822 w 406387"/>
                  <a:gd name="connsiteY37" fmla="*/ 371475 h 371475"/>
                  <a:gd name="connsiteX38" fmla="*/ 243917 w 406387"/>
                  <a:gd name="connsiteY38" fmla="*/ 369570 h 371475"/>
                  <a:gd name="connsiteX39" fmla="*/ 206769 w 406387"/>
                  <a:gd name="connsiteY39" fmla="*/ 346710 h 371475"/>
                  <a:gd name="connsiteX0" fmla="*/ 206769 w 406387"/>
                  <a:gd name="connsiteY0" fmla="*/ 346710 h 371475"/>
                  <a:gd name="connsiteX1" fmla="*/ 179147 w 406387"/>
                  <a:gd name="connsiteY1" fmla="*/ 330517 h 371475"/>
                  <a:gd name="connsiteX2" fmla="*/ 83897 w 406387"/>
                  <a:gd name="connsiteY2" fmla="*/ 290512 h 371475"/>
                  <a:gd name="connsiteX3" fmla="*/ 13412 w 406387"/>
                  <a:gd name="connsiteY3" fmla="*/ 274320 h 371475"/>
                  <a:gd name="connsiteX4" fmla="*/ 7697 w 406387"/>
                  <a:gd name="connsiteY4" fmla="*/ 274320 h 371475"/>
                  <a:gd name="connsiteX5" fmla="*/ 1982 w 406387"/>
                  <a:gd name="connsiteY5" fmla="*/ 273367 h 371475"/>
                  <a:gd name="connsiteX6" fmla="*/ 1029 w 406387"/>
                  <a:gd name="connsiteY6" fmla="*/ 269557 h 371475"/>
                  <a:gd name="connsiteX7" fmla="*/ 1029 w 406387"/>
                  <a:gd name="connsiteY7" fmla="*/ 269557 h 371475"/>
                  <a:gd name="connsiteX8" fmla="*/ 2934 w 406387"/>
                  <a:gd name="connsiteY8" fmla="*/ 267652 h 371475"/>
                  <a:gd name="connsiteX9" fmla="*/ 2934 w 406387"/>
                  <a:gd name="connsiteY9" fmla="*/ 267652 h 371475"/>
                  <a:gd name="connsiteX10" fmla="*/ 2934 w 406387"/>
                  <a:gd name="connsiteY10" fmla="*/ 267652 h 371475"/>
                  <a:gd name="connsiteX11" fmla="*/ 3887 w 406387"/>
                  <a:gd name="connsiteY11" fmla="*/ 265747 h 371475"/>
                  <a:gd name="connsiteX12" fmla="*/ 3887 w 406387"/>
                  <a:gd name="connsiteY12" fmla="*/ 265747 h 371475"/>
                  <a:gd name="connsiteX13" fmla="*/ 7697 w 406387"/>
                  <a:gd name="connsiteY13" fmla="*/ 261937 h 371475"/>
                  <a:gd name="connsiteX14" fmla="*/ 50559 w 406387"/>
                  <a:gd name="connsiteY14" fmla="*/ 212407 h 371475"/>
                  <a:gd name="connsiteX15" fmla="*/ 120092 w 406387"/>
                  <a:gd name="connsiteY15" fmla="*/ 148590 h 371475"/>
                  <a:gd name="connsiteX16" fmla="*/ 255347 w 406387"/>
                  <a:gd name="connsiteY16" fmla="*/ 76200 h 371475"/>
                  <a:gd name="connsiteX17" fmla="*/ 302972 w 406387"/>
                  <a:gd name="connsiteY17" fmla="*/ 56197 h 371475"/>
                  <a:gd name="connsiteX18" fmla="*/ 375362 w 406387"/>
                  <a:gd name="connsiteY18" fmla="*/ 39052 h 371475"/>
                  <a:gd name="connsiteX19" fmla="*/ 404047 w 406387"/>
                  <a:gd name="connsiteY19" fmla="*/ 35574 h 371475"/>
                  <a:gd name="connsiteX20" fmla="*/ 223914 w 406387"/>
                  <a:gd name="connsiteY20" fmla="*/ 40005 h 371475"/>
                  <a:gd name="connsiteX21" fmla="*/ 225819 w 406387"/>
                  <a:gd name="connsiteY21" fmla="*/ 38100 h 371475"/>
                  <a:gd name="connsiteX22" fmla="*/ 265824 w 406387"/>
                  <a:gd name="connsiteY22" fmla="*/ 16192 h 371475"/>
                  <a:gd name="connsiteX23" fmla="*/ 292494 w 406387"/>
                  <a:gd name="connsiteY23" fmla="*/ 1905 h 371475"/>
                  <a:gd name="connsiteX24" fmla="*/ 302019 w 406387"/>
                  <a:gd name="connsiteY24" fmla="*/ 0 h 371475"/>
                  <a:gd name="connsiteX25" fmla="*/ 323927 w 406387"/>
                  <a:gd name="connsiteY25" fmla="*/ 1905 h 371475"/>
                  <a:gd name="connsiteX26" fmla="*/ 353454 w 406387"/>
                  <a:gd name="connsiteY26" fmla="*/ 7620 h 371475"/>
                  <a:gd name="connsiteX27" fmla="*/ 404889 w 406387"/>
                  <a:gd name="connsiteY27" fmla="*/ 33337 h 371475"/>
                  <a:gd name="connsiteX28" fmla="*/ 392507 w 406387"/>
                  <a:gd name="connsiteY28" fmla="*/ 57150 h 371475"/>
                  <a:gd name="connsiteX29" fmla="*/ 391554 w 406387"/>
                  <a:gd name="connsiteY29" fmla="*/ 58102 h 371475"/>
                  <a:gd name="connsiteX30" fmla="*/ 350597 w 406387"/>
                  <a:gd name="connsiteY30" fmla="*/ 116205 h 371475"/>
                  <a:gd name="connsiteX31" fmla="*/ 335357 w 406387"/>
                  <a:gd name="connsiteY31" fmla="*/ 143827 h 371475"/>
                  <a:gd name="connsiteX32" fmla="*/ 321069 w 406387"/>
                  <a:gd name="connsiteY32" fmla="*/ 172402 h 371475"/>
                  <a:gd name="connsiteX33" fmla="*/ 305829 w 406387"/>
                  <a:gd name="connsiteY33" fmla="*/ 201930 h 371475"/>
                  <a:gd name="connsiteX34" fmla="*/ 284874 w 406387"/>
                  <a:gd name="connsiteY34" fmla="*/ 247650 h 371475"/>
                  <a:gd name="connsiteX35" fmla="*/ 258204 w 406387"/>
                  <a:gd name="connsiteY35" fmla="*/ 313372 h 371475"/>
                  <a:gd name="connsiteX36" fmla="*/ 249632 w 406387"/>
                  <a:gd name="connsiteY36" fmla="*/ 340042 h 371475"/>
                  <a:gd name="connsiteX37" fmla="*/ 245822 w 406387"/>
                  <a:gd name="connsiteY37" fmla="*/ 371475 h 371475"/>
                  <a:gd name="connsiteX38" fmla="*/ 243917 w 406387"/>
                  <a:gd name="connsiteY38" fmla="*/ 369570 h 371475"/>
                  <a:gd name="connsiteX39" fmla="*/ 206769 w 406387"/>
                  <a:gd name="connsiteY39" fmla="*/ 346710 h 371475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223914 w 406387"/>
                  <a:gd name="connsiteY20" fmla="*/ 42650 h 374120"/>
                  <a:gd name="connsiteX21" fmla="*/ 225819 w 406387"/>
                  <a:gd name="connsiteY21" fmla="*/ 40745 h 374120"/>
                  <a:gd name="connsiteX22" fmla="*/ 265824 w 406387"/>
                  <a:gd name="connsiteY22" fmla="*/ 18837 h 374120"/>
                  <a:gd name="connsiteX23" fmla="*/ 292494 w 406387"/>
                  <a:gd name="connsiteY23" fmla="*/ 4550 h 374120"/>
                  <a:gd name="connsiteX24" fmla="*/ 306414 w 406387"/>
                  <a:gd name="connsiteY24" fmla="*/ 0 h 374120"/>
                  <a:gd name="connsiteX25" fmla="*/ 323927 w 406387"/>
                  <a:gd name="connsiteY25" fmla="*/ 4550 h 374120"/>
                  <a:gd name="connsiteX26" fmla="*/ 353454 w 406387"/>
                  <a:gd name="connsiteY26" fmla="*/ 10265 h 374120"/>
                  <a:gd name="connsiteX27" fmla="*/ 404889 w 406387"/>
                  <a:gd name="connsiteY27" fmla="*/ 35982 h 374120"/>
                  <a:gd name="connsiteX28" fmla="*/ 392507 w 406387"/>
                  <a:gd name="connsiteY28" fmla="*/ 59795 h 374120"/>
                  <a:gd name="connsiteX29" fmla="*/ 391554 w 406387"/>
                  <a:gd name="connsiteY29" fmla="*/ 60747 h 374120"/>
                  <a:gd name="connsiteX30" fmla="*/ 350597 w 406387"/>
                  <a:gd name="connsiteY30" fmla="*/ 118850 h 374120"/>
                  <a:gd name="connsiteX31" fmla="*/ 335357 w 406387"/>
                  <a:gd name="connsiteY31" fmla="*/ 146472 h 374120"/>
                  <a:gd name="connsiteX32" fmla="*/ 321069 w 406387"/>
                  <a:gd name="connsiteY32" fmla="*/ 175047 h 374120"/>
                  <a:gd name="connsiteX33" fmla="*/ 305829 w 406387"/>
                  <a:gd name="connsiteY33" fmla="*/ 204575 h 374120"/>
                  <a:gd name="connsiteX34" fmla="*/ 284874 w 406387"/>
                  <a:gd name="connsiteY34" fmla="*/ 250295 h 374120"/>
                  <a:gd name="connsiteX35" fmla="*/ 258204 w 406387"/>
                  <a:gd name="connsiteY35" fmla="*/ 316017 h 374120"/>
                  <a:gd name="connsiteX36" fmla="*/ 249632 w 406387"/>
                  <a:gd name="connsiteY36" fmla="*/ 342687 h 374120"/>
                  <a:gd name="connsiteX37" fmla="*/ 245822 w 406387"/>
                  <a:gd name="connsiteY37" fmla="*/ 374120 h 374120"/>
                  <a:gd name="connsiteX38" fmla="*/ 243917 w 406387"/>
                  <a:gd name="connsiteY38" fmla="*/ 372215 h 374120"/>
                  <a:gd name="connsiteX39" fmla="*/ 206769 w 406387"/>
                  <a:gd name="connsiteY39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223914 w 406387"/>
                  <a:gd name="connsiteY20" fmla="*/ 42650 h 374120"/>
                  <a:gd name="connsiteX21" fmla="*/ 225819 w 406387"/>
                  <a:gd name="connsiteY21" fmla="*/ 40745 h 374120"/>
                  <a:gd name="connsiteX22" fmla="*/ 265824 w 406387"/>
                  <a:gd name="connsiteY22" fmla="*/ 18837 h 374120"/>
                  <a:gd name="connsiteX23" fmla="*/ 292494 w 406387"/>
                  <a:gd name="connsiteY23" fmla="*/ 4550 h 374120"/>
                  <a:gd name="connsiteX24" fmla="*/ 306414 w 406387"/>
                  <a:gd name="connsiteY24" fmla="*/ 0 h 374120"/>
                  <a:gd name="connsiteX25" fmla="*/ 353454 w 406387"/>
                  <a:gd name="connsiteY25" fmla="*/ 10265 h 374120"/>
                  <a:gd name="connsiteX26" fmla="*/ 404889 w 406387"/>
                  <a:gd name="connsiteY26" fmla="*/ 35982 h 374120"/>
                  <a:gd name="connsiteX27" fmla="*/ 392507 w 406387"/>
                  <a:gd name="connsiteY27" fmla="*/ 59795 h 374120"/>
                  <a:gd name="connsiteX28" fmla="*/ 391554 w 406387"/>
                  <a:gd name="connsiteY28" fmla="*/ 60747 h 374120"/>
                  <a:gd name="connsiteX29" fmla="*/ 350597 w 406387"/>
                  <a:gd name="connsiteY29" fmla="*/ 118850 h 374120"/>
                  <a:gd name="connsiteX30" fmla="*/ 335357 w 406387"/>
                  <a:gd name="connsiteY30" fmla="*/ 146472 h 374120"/>
                  <a:gd name="connsiteX31" fmla="*/ 321069 w 406387"/>
                  <a:gd name="connsiteY31" fmla="*/ 175047 h 374120"/>
                  <a:gd name="connsiteX32" fmla="*/ 305829 w 406387"/>
                  <a:gd name="connsiteY32" fmla="*/ 204575 h 374120"/>
                  <a:gd name="connsiteX33" fmla="*/ 284874 w 406387"/>
                  <a:gd name="connsiteY33" fmla="*/ 250295 h 374120"/>
                  <a:gd name="connsiteX34" fmla="*/ 258204 w 406387"/>
                  <a:gd name="connsiteY34" fmla="*/ 316017 h 374120"/>
                  <a:gd name="connsiteX35" fmla="*/ 249632 w 406387"/>
                  <a:gd name="connsiteY35" fmla="*/ 342687 h 374120"/>
                  <a:gd name="connsiteX36" fmla="*/ 245822 w 406387"/>
                  <a:gd name="connsiteY36" fmla="*/ 374120 h 374120"/>
                  <a:gd name="connsiteX37" fmla="*/ 243917 w 406387"/>
                  <a:gd name="connsiteY37" fmla="*/ 372215 h 374120"/>
                  <a:gd name="connsiteX38" fmla="*/ 206769 w 406387"/>
                  <a:gd name="connsiteY38" fmla="*/ 349355 h 374120"/>
                  <a:gd name="connsiteX0" fmla="*/ 206769 w 406387"/>
                  <a:gd name="connsiteY0" fmla="*/ 349577 h 374342"/>
                  <a:gd name="connsiteX1" fmla="*/ 179147 w 406387"/>
                  <a:gd name="connsiteY1" fmla="*/ 333384 h 374342"/>
                  <a:gd name="connsiteX2" fmla="*/ 83897 w 406387"/>
                  <a:gd name="connsiteY2" fmla="*/ 293379 h 374342"/>
                  <a:gd name="connsiteX3" fmla="*/ 13412 w 406387"/>
                  <a:gd name="connsiteY3" fmla="*/ 277187 h 374342"/>
                  <a:gd name="connsiteX4" fmla="*/ 7697 w 406387"/>
                  <a:gd name="connsiteY4" fmla="*/ 277187 h 374342"/>
                  <a:gd name="connsiteX5" fmla="*/ 1982 w 406387"/>
                  <a:gd name="connsiteY5" fmla="*/ 276234 h 374342"/>
                  <a:gd name="connsiteX6" fmla="*/ 1029 w 406387"/>
                  <a:gd name="connsiteY6" fmla="*/ 272424 h 374342"/>
                  <a:gd name="connsiteX7" fmla="*/ 1029 w 406387"/>
                  <a:gd name="connsiteY7" fmla="*/ 272424 h 374342"/>
                  <a:gd name="connsiteX8" fmla="*/ 2934 w 406387"/>
                  <a:gd name="connsiteY8" fmla="*/ 270519 h 374342"/>
                  <a:gd name="connsiteX9" fmla="*/ 2934 w 406387"/>
                  <a:gd name="connsiteY9" fmla="*/ 270519 h 374342"/>
                  <a:gd name="connsiteX10" fmla="*/ 2934 w 406387"/>
                  <a:gd name="connsiteY10" fmla="*/ 270519 h 374342"/>
                  <a:gd name="connsiteX11" fmla="*/ 3887 w 406387"/>
                  <a:gd name="connsiteY11" fmla="*/ 268614 h 374342"/>
                  <a:gd name="connsiteX12" fmla="*/ 3887 w 406387"/>
                  <a:gd name="connsiteY12" fmla="*/ 268614 h 374342"/>
                  <a:gd name="connsiteX13" fmla="*/ 7697 w 406387"/>
                  <a:gd name="connsiteY13" fmla="*/ 264804 h 374342"/>
                  <a:gd name="connsiteX14" fmla="*/ 50559 w 406387"/>
                  <a:gd name="connsiteY14" fmla="*/ 215274 h 374342"/>
                  <a:gd name="connsiteX15" fmla="*/ 120092 w 406387"/>
                  <a:gd name="connsiteY15" fmla="*/ 151457 h 374342"/>
                  <a:gd name="connsiteX16" fmla="*/ 255347 w 406387"/>
                  <a:gd name="connsiteY16" fmla="*/ 79067 h 374342"/>
                  <a:gd name="connsiteX17" fmla="*/ 302972 w 406387"/>
                  <a:gd name="connsiteY17" fmla="*/ 59064 h 374342"/>
                  <a:gd name="connsiteX18" fmla="*/ 375362 w 406387"/>
                  <a:gd name="connsiteY18" fmla="*/ 41919 h 374342"/>
                  <a:gd name="connsiteX19" fmla="*/ 404047 w 406387"/>
                  <a:gd name="connsiteY19" fmla="*/ 38441 h 374342"/>
                  <a:gd name="connsiteX20" fmla="*/ 223914 w 406387"/>
                  <a:gd name="connsiteY20" fmla="*/ 42872 h 374342"/>
                  <a:gd name="connsiteX21" fmla="*/ 225819 w 406387"/>
                  <a:gd name="connsiteY21" fmla="*/ 40967 h 374342"/>
                  <a:gd name="connsiteX22" fmla="*/ 265824 w 406387"/>
                  <a:gd name="connsiteY22" fmla="*/ 19059 h 374342"/>
                  <a:gd name="connsiteX23" fmla="*/ 306414 w 406387"/>
                  <a:gd name="connsiteY23" fmla="*/ 222 h 374342"/>
                  <a:gd name="connsiteX24" fmla="*/ 353454 w 406387"/>
                  <a:gd name="connsiteY24" fmla="*/ 10487 h 374342"/>
                  <a:gd name="connsiteX25" fmla="*/ 404889 w 406387"/>
                  <a:gd name="connsiteY25" fmla="*/ 36204 h 374342"/>
                  <a:gd name="connsiteX26" fmla="*/ 392507 w 406387"/>
                  <a:gd name="connsiteY26" fmla="*/ 60017 h 374342"/>
                  <a:gd name="connsiteX27" fmla="*/ 391554 w 406387"/>
                  <a:gd name="connsiteY27" fmla="*/ 60969 h 374342"/>
                  <a:gd name="connsiteX28" fmla="*/ 350597 w 406387"/>
                  <a:gd name="connsiteY28" fmla="*/ 119072 h 374342"/>
                  <a:gd name="connsiteX29" fmla="*/ 335357 w 406387"/>
                  <a:gd name="connsiteY29" fmla="*/ 146694 h 374342"/>
                  <a:gd name="connsiteX30" fmla="*/ 321069 w 406387"/>
                  <a:gd name="connsiteY30" fmla="*/ 175269 h 374342"/>
                  <a:gd name="connsiteX31" fmla="*/ 305829 w 406387"/>
                  <a:gd name="connsiteY31" fmla="*/ 204797 h 374342"/>
                  <a:gd name="connsiteX32" fmla="*/ 284874 w 406387"/>
                  <a:gd name="connsiteY32" fmla="*/ 250517 h 374342"/>
                  <a:gd name="connsiteX33" fmla="*/ 258204 w 406387"/>
                  <a:gd name="connsiteY33" fmla="*/ 316239 h 374342"/>
                  <a:gd name="connsiteX34" fmla="*/ 249632 w 406387"/>
                  <a:gd name="connsiteY34" fmla="*/ 342909 h 374342"/>
                  <a:gd name="connsiteX35" fmla="*/ 245822 w 406387"/>
                  <a:gd name="connsiteY35" fmla="*/ 374342 h 374342"/>
                  <a:gd name="connsiteX36" fmla="*/ 243917 w 406387"/>
                  <a:gd name="connsiteY36" fmla="*/ 372437 h 374342"/>
                  <a:gd name="connsiteX37" fmla="*/ 206769 w 406387"/>
                  <a:gd name="connsiteY37" fmla="*/ 349577 h 374342"/>
                  <a:gd name="connsiteX0" fmla="*/ 206769 w 406387"/>
                  <a:gd name="connsiteY0" fmla="*/ 350813 h 375578"/>
                  <a:gd name="connsiteX1" fmla="*/ 179147 w 406387"/>
                  <a:gd name="connsiteY1" fmla="*/ 334620 h 375578"/>
                  <a:gd name="connsiteX2" fmla="*/ 83897 w 406387"/>
                  <a:gd name="connsiteY2" fmla="*/ 294615 h 375578"/>
                  <a:gd name="connsiteX3" fmla="*/ 13412 w 406387"/>
                  <a:gd name="connsiteY3" fmla="*/ 278423 h 375578"/>
                  <a:gd name="connsiteX4" fmla="*/ 7697 w 406387"/>
                  <a:gd name="connsiteY4" fmla="*/ 278423 h 375578"/>
                  <a:gd name="connsiteX5" fmla="*/ 1982 w 406387"/>
                  <a:gd name="connsiteY5" fmla="*/ 277470 h 375578"/>
                  <a:gd name="connsiteX6" fmla="*/ 1029 w 406387"/>
                  <a:gd name="connsiteY6" fmla="*/ 273660 h 375578"/>
                  <a:gd name="connsiteX7" fmla="*/ 1029 w 406387"/>
                  <a:gd name="connsiteY7" fmla="*/ 273660 h 375578"/>
                  <a:gd name="connsiteX8" fmla="*/ 2934 w 406387"/>
                  <a:gd name="connsiteY8" fmla="*/ 271755 h 375578"/>
                  <a:gd name="connsiteX9" fmla="*/ 2934 w 406387"/>
                  <a:gd name="connsiteY9" fmla="*/ 271755 h 375578"/>
                  <a:gd name="connsiteX10" fmla="*/ 2934 w 406387"/>
                  <a:gd name="connsiteY10" fmla="*/ 271755 h 375578"/>
                  <a:gd name="connsiteX11" fmla="*/ 3887 w 406387"/>
                  <a:gd name="connsiteY11" fmla="*/ 269850 h 375578"/>
                  <a:gd name="connsiteX12" fmla="*/ 3887 w 406387"/>
                  <a:gd name="connsiteY12" fmla="*/ 269850 h 375578"/>
                  <a:gd name="connsiteX13" fmla="*/ 7697 w 406387"/>
                  <a:gd name="connsiteY13" fmla="*/ 266040 h 375578"/>
                  <a:gd name="connsiteX14" fmla="*/ 50559 w 406387"/>
                  <a:gd name="connsiteY14" fmla="*/ 216510 h 375578"/>
                  <a:gd name="connsiteX15" fmla="*/ 120092 w 406387"/>
                  <a:gd name="connsiteY15" fmla="*/ 152693 h 375578"/>
                  <a:gd name="connsiteX16" fmla="*/ 255347 w 406387"/>
                  <a:gd name="connsiteY16" fmla="*/ 80303 h 375578"/>
                  <a:gd name="connsiteX17" fmla="*/ 302972 w 406387"/>
                  <a:gd name="connsiteY17" fmla="*/ 60300 h 375578"/>
                  <a:gd name="connsiteX18" fmla="*/ 375362 w 406387"/>
                  <a:gd name="connsiteY18" fmla="*/ 43155 h 375578"/>
                  <a:gd name="connsiteX19" fmla="*/ 404047 w 406387"/>
                  <a:gd name="connsiteY19" fmla="*/ 39677 h 375578"/>
                  <a:gd name="connsiteX20" fmla="*/ 223914 w 406387"/>
                  <a:gd name="connsiteY20" fmla="*/ 44108 h 375578"/>
                  <a:gd name="connsiteX21" fmla="*/ 225819 w 406387"/>
                  <a:gd name="connsiteY21" fmla="*/ 42203 h 375578"/>
                  <a:gd name="connsiteX22" fmla="*/ 306414 w 406387"/>
                  <a:gd name="connsiteY22" fmla="*/ 1458 h 375578"/>
                  <a:gd name="connsiteX23" fmla="*/ 353454 w 406387"/>
                  <a:gd name="connsiteY23" fmla="*/ 11723 h 375578"/>
                  <a:gd name="connsiteX24" fmla="*/ 404889 w 406387"/>
                  <a:gd name="connsiteY24" fmla="*/ 37440 h 375578"/>
                  <a:gd name="connsiteX25" fmla="*/ 392507 w 406387"/>
                  <a:gd name="connsiteY25" fmla="*/ 61253 h 375578"/>
                  <a:gd name="connsiteX26" fmla="*/ 391554 w 406387"/>
                  <a:gd name="connsiteY26" fmla="*/ 62205 h 375578"/>
                  <a:gd name="connsiteX27" fmla="*/ 350597 w 406387"/>
                  <a:gd name="connsiteY27" fmla="*/ 120308 h 375578"/>
                  <a:gd name="connsiteX28" fmla="*/ 335357 w 406387"/>
                  <a:gd name="connsiteY28" fmla="*/ 147930 h 375578"/>
                  <a:gd name="connsiteX29" fmla="*/ 321069 w 406387"/>
                  <a:gd name="connsiteY29" fmla="*/ 176505 h 375578"/>
                  <a:gd name="connsiteX30" fmla="*/ 305829 w 406387"/>
                  <a:gd name="connsiteY30" fmla="*/ 206033 h 375578"/>
                  <a:gd name="connsiteX31" fmla="*/ 284874 w 406387"/>
                  <a:gd name="connsiteY31" fmla="*/ 251753 h 375578"/>
                  <a:gd name="connsiteX32" fmla="*/ 258204 w 406387"/>
                  <a:gd name="connsiteY32" fmla="*/ 317475 h 375578"/>
                  <a:gd name="connsiteX33" fmla="*/ 249632 w 406387"/>
                  <a:gd name="connsiteY33" fmla="*/ 344145 h 375578"/>
                  <a:gd name="connsiteX34" fmla="*/ 245822 w 406387"/>
                  <a:gd name="connsiteY34" fmla="*/ 375578 h 375578"/>
                  <a:gd name="connsiteX35" fmla="*/ 243917 w 406387"/>
                  <a:gd name="connsiteY35" fmla="*/ 373673 h 375578"/>
                  <a:gd name="connsiteX36" fmla="*/ 206769 w 406387"/>
                  <a:gd name="connsiteY36" fmla="*/ 350813 h 375578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223914 w 406387"/>
                  <a:gd name="connsiteY20" fmla="*/ 42650 h 374120"/>
                  <a:gd name="connsiteX21" fmla="*/ 225819 w 406387"/>
                  <a:gd name="connsiteY21" fmla="*/ 40745 h 374120"/>
                  <a:gd name="connsiteX22" fmla="*/ 306414 w 406387"/>
                  <a:gd name="connsiteY22" fmla="*/ 0 h 374120"/>
                  <a:gd name="connsiteX23" fmla="*/ 353454 w 406387"/>
                  <a:gd name="connsiteY23" fmla="*/ 10265 h 374120"/>
                  <a:gd name="connsiteX24" fmla="*/ 404889 w 406387"/>
                  <a:gd name="connsiteY24" fmla="*/ 35982 h 374120"/>
                  <a:gd name="connsiteX25" fmla="*/ 392507 w 406387"/>
                  <a:gd name="connsiteY25" fmla="*/ 59795 h 374120"/>
                  <a:gd name="connsiteX26" fmla="*/ 391554 w 406387"/>
                  <a:gd name="connsiteY26" fmla="*/ 60747 h 374120"/>
                  <a:gd name="connsiteX27" fmla="*/ 350597 w 406387"/>
                  <a:gd name="connsiteY27" fmla="*/ 118850 h 374120"/>
                  <a:gd name="connsiteX28" fmla="*/ 335357 w 406387"/>
                  <a:gd name="connsiteY28" fmla="*/ 146472 h 374120"/>
                  <a:gd name="connsiteX29" fmla="*/ 321069 w 406387"/>
                  <a:gd name="connsiteY29" fmla="*/ 175047 h 374120"/>
                  <a:gd name="connsiteX30" fmla="*/ 305829 w 406387"/>
                  <a:gd name="connsiteY30" fmla="*/ 204575 h 374120"/>
                  <a:gd name="connsiteX31" fmla="*/ 284874 w 406387"/>
                  <a:gd name="connsiteY31" fmla="*/ 250295 h 374120"/>
                  <a:gd name="connsiteX32" fmla="*/ 258204 w 406387"/>
                  <a:gd name="connsiteY32" fmla="*/ 316017 h 374120"/>
                  <a:gd name="connsiteX33" fmla="*/ 249632 w 406387"/>
                  <a:gd name="connsiteY33" fmla="*/ 342687 h 374120"/>
                  <a:gd name="connsiteX34" fmla="*/ 245822 w 406387"/>
                  <a:gd name="connsiteY34" fmla="*/ 374120 h 374120"/>
                  <a:gd name="connsiteX35" fmla="*/ 243917 w 406387"/>
                  <a:gd name="connsiteY35" fmla="*/ 372215 h 374120"/>
                  <a:gd name="connsiteX36" fmla="*/ 206769 w 406387"/>
                  <a:gd name="connsiteY36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223914 w 406387"/>
                  <a:gd name="connsiteY20" fmla="*/ 42650 h 374120"/>
                  <a:gd name="connsiteX21" fmla="*/ 306414 w 406387"/>
                  <a:gd name="connsiteY21" fmla="*/ 0 h 374120"/>
                  <a:gd name="connsiteX22" fmla="*/ 353454 w 406387"/>
                  <a:gd name="connsiteY22" fmla="*/ 10265 h 374120"/>
                  <a:gd name="connsiteX23" fmla="*/ 404889 w 406387"/>
                  <a:gd name="connsiteY23" fmla="*/ 35982 h 374120"/>
                  <a:gd name="connsiteX24" fmla="*/ 392507 w 406387"/>
                  <a:gd name="connsiteY24" fmla="*/ 59795 h 374120"/>
                  <a:gd name="connsiteX25" fmla="*/ 391554 w 406387"/>
                  <a:gd name="connsiteY25" fmla="*/ 60747 h 374120"/>
                  <a:gd name="connsiteX26" fmla="*/ 350597 w 406387"/>
                  <a:gd name="connsiteY26" fmla="*/ 118850 h 374120"/>
                  <a:gd name="connsiteX27" fmla="*/ 335357 w 406387"/>
                  <a:gd name="connsiteY27" fmla="*/ 146472 h 374120"/>
                  <a:gd name="connsiteX28" fmla="*/ 321069 w 406387"/>
                  <a:gd name="connsiteY28" fmla="*/ 175047 h 374120"/>
                  <a:gd name="connsiteX29" fmla="*/ 305829 w 406387"/>
                  <a:gd name="connsiteY29" fmla="*/ 204575 h 374120"/>
                  <a:gd name="connsiteX30" fmla="*/ 284874 w 406387"/>
                  <a:gd name="connsiteY30" fmla="*/ 250295 h 374120"/>
                  <a:gd name="connsiteX31" fmla="*/ 258204 w 406387"/>
                  <a:gd name="connsiteY31" fmla="*/ 316017 h 374120"/>
                  <a:gd name="connsiteX32" fmla="*/ 249632 w 406387"/>
                  <a:gd name="connsiteY32" fmla="*/ 342687 h 374120"/>
                  <a:gd name="connsiteX33" fmla="*/ 245822 w 406387"/>
                  <a:gd name="connsiteY33" fmla="*/ 374120 h 374120"/>
                  <a:gd name="connsiteX34" fmla="*/ 243917 w 406387"/>
                  <a:gd name="connsiteY34" fmla="*/ 372215 h 374120"/>
                  <a:gd name="connsiteX35" fmla="*/ 206769 w 406387"/>
                  <a:gd name="connsiteY35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184246 w 406387"/>
                  <a:gd name="connsiteY20" fmla="*/ 35211 h 374120"/>
                  <a:gd name="connsiteX21" fmla="*/ 306414 w 406387"/>
                  <a:gd name="connsiteY21" fmla="*/ 0 h 374120"/>
                  <a:gd name="connsiteX22" fmla="*/ 353454 w 406387"/>
                  <a:gd name="connsiteY22" fmla="*/ 10265 h 374120"/>
                  <a:gd name="connsiteX23" fmla="*/ 404889 w 406387"/>
                  <a:gd name="connsiteY23" fmla="*/ 35982 h 374120"/>
                  <a:gd name="connsiteX24" fmla="*/ 392507 w 406387"/>
                  <a:gd name="connsiteY24" fmla="*/ 59795 h 374120"/>
                  <a:gd name="connsiteX25" fmla="*/ 391554 w 406387"/>
                  <a:gd name="connsiteY25" fmla="*/ 60747 h 374120"/>
                  <a:gd name="connsiteX26" fmla="*/ 350597 w 406387"/>
                  <a:gd name="connsiteY26" fmla="*/ 118850 h 374120"/>
                  <a:gd name="connsiteX27" fmla="*/ 335357 w 406387"/>
                  <a:gd name="connsiteY27" fmla="*/ 146472 h 374120"/>
                  <a:gd name="connsiteX28" fmla="*/ 321069 w 406387"/>
                  <a:gd name="connsiteY28" fmla="*/ 175047 h 374120"/>
                  <a:gd name="connsiteX29" fmla="*/ 305829 w 406387"/>
                  <a:gd name="connsiteY29" fmla="*/ 204575 h 374120"/>
                  <a:gd name="connsiteX30" fmla="*/ 284874 w 406387"/>
                  <a:gd name="connsiteY30" fmla="*/ 250295 h 374120"/>
                  <a:gd name="connsiteX31" fmla="*/ 258204 w 406387"/>
                  <a:gd name="connsiteY31" fmla="*/ 316017 h 374120"/>
                  <a:gd name="connsiteX32" fmla="*/ 249632 w 406387"/>
                  <a:gd name="connsiteY32" fmla="*/ 342687 h 374120"/>
                  <a:gd name="connsiteX33" fmla="*/ 245822 w 406387"/>
                  <a:gd name="connsiteY33" fmla="*/ 374120 h 374120"/>
                  <a:gd name="connsiteX34" fmla="*/ 243917 w 406387"/>
                  <a:gd name="connsiteY34" fmla="*/ 372215 h 374120"/>
                  <a:gd name="connsiteX35" fmla="*/ 206769 w 406387"/>
                  <a:gd name="connsiteY35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184246 w 406387"/>
                  <a:gd name="connsiteY20" fmla="*/ 35211 h 374120"/>
                  <a:gd name="connsiteX21" fmla="*/ 306414 w 406387"/>
                  <a:gd name="connsiteY21" fmla="*/ 0 h 374120"/>
                  <a:gd name="connsiteX22" fmla="*/ 353454 w 406387"/>
                  <a:gd name="connsiteY22" fmla="*/ 10265 h 374120"/>
                  <a:gd name="connsiteX23" fmla="*/ 404889 w 406387"/>
                  <a:gd name="connsiteY23" fmla="*/ 35982 h 374120"/>
                  <a:gd name="connsiteX24" fmla="*/ 392507 w 406387"/>
                  <a:gd name="connsiteY24" fmla="*/ 59795 h 374120"/>
                  <a:gd name="connsiteX25" fmla="*/ 391554 w 406387"/>
                  <a:gd name="connsiteY25" fmla="*/ 60747 h 374120"/>
                  <a:gd name="connsiteX26" fmla="*/ 350597 w 406387"/>
                  <a:gd name="connsiteY26" fmla="*/ 118850 h 374120"/>
                  <a:gd name="connsiteX27" fmla="*/ 335357 w 406387"/>
                  <a:gd name="connsiteY27" fmla="*/ 146472 h 374120"/>
                  <a:gd name="connsiteX28" fmla="*/ 321069 w 406387"/>
                  <a:gd name="connsiteY28" fmla="*/ 175047 h 374120"/>
                  <a:gd name="connsiteX29" fmla="*/ 305829 w 406387"/>
                  <a:gd name="connsiteY29" fmla="*/ 204575 h 374120"/>
                  <a:gd name="connsiteX30" fmla="*/ 284874 w 406387"/>
                  <a:gd name="connsiteY30" fmla="*/ 250295 h 374120"/>
                  <a:gd name="connsiteX31" fmla="*/ 258204 w 406387"/>
                  <a:gd name="connsiteY31" fmla="*/ 316017 h 374120"/>
                  <a:gd name="connsiteX32" fmla="*/ 249632 w 406387"/>
                  <a:gd name="connsiteY32" fmla="*/ 342687 h 374120"/>
                  <a:gd name="connsiteX33" fmla="*/ 245822 w 406387"/>
                  <a:gd name="connsiteY33" fmla="*/ 374120 h 374120"/>
                  <a:gd name="connsiteX34" fmla="*/ 243917 w 406387"/>
                  <a:gd name="connsiteY34" fmla="*/ 372215 h 374120"/>
                  <a:gd name="connsiteX35" fmla="*/ 206769 w 406387"/>
                  <a:gd name="connsiteY35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184246 w 406387"/>
                  <a:gd name="connsiteY20" fmla="*/ 35211 h 374120"/>
                  <a:gd name="connsiteX21" fmla="*/ 306414 w 406387"/>
                  <a:gd name="connsiteY21" fmla="*/ 0 h 374120"/>
                  <a:gd name="connsiteX22" fmla="*/ 353454 w 406387"/>
                  <a:gd name="connsiteY22" fmla="*/ 10265 h 374120"/>
                  <a:gd name="connsiteX23" fmla="*/ 404889 w 406387"/>
                  <a:gd name="connsiteY23" fmla="*/ 35982 h 374120"/>
                  <a:gd name="connsiteX24" fmla="*/ 392507 w 406387"/>
                  <a:gd name="connsiteY24" fmla="*/ 59795 h 374120"/>
                  <a:gd name="connsiteX25" fmla="*/ 391554 w 406387"/>
                  <a:gd name="connsiteY25" fmla="*/ 60747 h 374120"/>
                  <a:gd name="connsiteX26" fmla="*/ 350597 w 406387"/>
                  <a:gd name="connsiteY26" fmla="*/ 118850 h 374120"/>
                  <a:gd name="connsiteX27" fmla="*/ 335357 w 406387"/>
                  <a:gd name="connsiteY27" fmla="*/ 146472 h 374120"/>
                  <a:gd name="connsiteX28" fmla="*/ 321069 w 406387"/>
                  <a:gd name="connsiteY28" fmla="*/ 175047 h 374120"/>
                  <a:gd name="connsiteX29" fmla="*/ 305829 w 406387"/>
                  <a:gd name="connsiteY29" fmla="*/ 204575 h 374120"/>
                  <a:gd name="connsiteX30" fmla="*/ 284874 w 406387"/>
                  <a:gd name="connsiteY30" fmla="*/ 250295 h 374120"/>
                  <a:gd name="connsiteX31" fmla="*/ 258204 w 406387"/>
                  <a:gd name="connsiteY31" fmla="*/ 316017 h 374120"/>
                  <a:gd name="connsiteX32" fmla="*/ 249632 w 406387"/>
                  <a:gd name="connsiteY32" fmla="*/ 342687 h 374120"/>
                  <a:gd name="connsiteX33" fmla="*/ 245822 w 406387"/>
                  <a:gd name="connsiteY33" fmla="*/ 374120 h 374120"/>
                  <a:gd name="connsiteX34" fmla="*/ 243917 w 406387"/>
                  <a:gd name="connsiteY34" fmla="*/ 372215 h 374120"/>
                  <a:gd name="connsiteX35" fmla="*/ 206769 w 406387"/>
                  <a:gd name="connsiteY35" fmla="*/ 349355 h 374120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3454 w 406387"/>
                  <a:gd name="connsiteY22" fmla="*/ 10356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35357 w 406387"/>
                  <a:gd name="connsiteY27" fmla="*/ 146563 h 374211"/>
                  <a:gd name="connsiteX28" fmla="*/ 321069 w 406387"/>
                  <a:gd name="connsiteY28" fmla="*/ 175138 h 374211"/>
                  <a:gd name="connsiteX29" fmla="*/ 305829 w 406387"/>
                  <a:gd name="connsiteY29" fmla="*/ 204666 h 374211"/>
                  <a:gd name="connsiteX30" fmla="*/ 284874 w 406387"/>
                  <a:gd name="connsiteY30" fmla="*/ 250386 h 374211"/>
                  <a:gd name="connsiteX31" fmla="*/ 258204 w 406387"/>
                  <a:gd name="connsiteY31" fmla="*/ 316108 h 374211"/>
                  <a:gd name="connsiteX32" fmla="*/ 249632 w 406387"/>
                  <a:gd name="connsiteY32" fmla="*/ 342778 h 374211"/>
                  <a:gd name="connsiteX33" fmla="*/ 245822 w 406387"/>
                  <a:gd name="connsiteY33" fmla="*/ 374211 h 374211"/>
                  <a:gd name="connsiteX34" fmla="*/ 243917 w 406387"/>
                  <a:gd name="connsiteY34" fmla="*/ 372306 h 374211"/>
                  <a:gd name="connsiteX35" fmla="*/ 206769 w 406387"/>
                  <a:gd name="connsiteY35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35357 w 406387"/>
                  <a:gd name="connsiteY27" fmla="*/ 146563 h 374211"/>
                  <a:gd name="connsiteX28" fmla="*/ 321069 w 406387"/>
                  <a:gd name="connsiteY28" fmla="*/ 175138 h 374211"/>
                  <a:gd name="connsiteX29" fmla="*/ 305829 w 406387"/>
                  <a:gd name="connsiteY29" fmla="*/ 204666 h 374211"/>
                  <a:gd name="connsiteX30" fmla="*/ 284874 w 406387"/>
                  <a:gd name="connsiteY30" fmla="*/ 250386 h 374211"/>
                  <a:gd name="connsiteX31" fmla="*/ 258204 w 406387"/>
                  <a:gd name="connsiteY31" fmla="*/ 316108 h 374211"/>
                  <a:gd name="connsiteX32" fmla="*/ 249632 w 406387"/>
                  <a:gd name="connsiteY32" fmla="*/ 342778 h 374211"/>
                  <a:gd name="connsiteX33" fmla="*/ 245822 w 406387"/>
                  <a:gd name="connsiteY33" fmla="*/ 374211 h 374211"/>
                  <a:gd name="connsiteX34" fmla="*/ 243917 w 406387"/>
                  <a:gd name="connsiteY34" fmla="*/ 372306 h 374211"/>
                  <a:gd name="connsiteX35" fmla="*/ 206769 w 406387"/>
                  <a:gd name="connsiteY35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35357 w 406387"/>
                  <a:gd name="connsiteY27" fmla="*/ 146563 h 374211"/>
                  <a:gd name="connsiteX28" fmla="*/ 321069 w 406387"/>
                  <a:gd name="connsiteY28" fmla="*/ 175138 h 374211"/>
                  <a:gd name="connsiteX29" fmla="*/ 305829 w 406387"/>
                  <a:gd name="connsiteY29" fmla="*/ 204666 h 374211"/>
                  <a:gd name="connsiteX30" fmla="*/ 284874 w 406387"/>
                  <a:gd name="connsiteY30" fmla="*/ 250386 h 374211"/>
                  <a:gd name="connsiteX31" fmla="*/ 258204 w 406387"/>
                  <a:gd name="connsiteY31" fmla="*/ 316108 h 374211"/>
                  <a:gd name="connsiteX32" fmla="*/ 245822 w 406387"/>
                  <a:gd name="connsiteY32" fmla="*/ 374211 h 374211"/>
                  <a:gd name="connsiteX33" fmla="*/ 243917 w 406387"/>
                  <a:gd name="connsiteY33" fmla="*/ 372306 h 374211"/>
                  <a:gd name="connsiteX34" fmla="*/ 206769 w 406387"/>
                  <a:gd name="connsiteY34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35357 w 406387"/>
                  <a:gd name="connsiteY27" fmla="*/ 146563 h 374211"/>
                  <a:gd name="connsiteX28" fmla="*/ 321069 w 406387"/>
                  <a:gd name="connsiteY28" fmla="*/ 175138 h 374211"/>
                  <a:gd name="connsiteX29" fmla="*/ 305829 w 406387"/>
                  <a:gd name="connsiteY29" fmla="*/ 204666 h 374211"/>
                  <a:gd name="connsiteX30" fmla="*/ 284874 w 406387"/>
                  <a:gd name="connsiteY30" fmla="*/ 250386 h 374211"/>
                  <a:gd name="connsiteX31" fmla="*/ 245822 w 406387"/>
                  <a:gd name="connsiteY31" fmla="*/ 374211 h 374211"/>
                  <a:gd name="connsiteX32" fmla="*/ 243917 w 406387"/>
                  <a:gd name="connsiteY32" fmla="*/ 372306 h 374211"/>
                  <a:gd name="connsiteX33" fmla="*/ 206769 w 406387"/>
                  <a:gd name="connsiteY33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21069 w 406387"/>
                  <a:gd name="connsiteY27" fmla="*/ 175138 h 374211"/>
                  <a:gd name="connsiteX28" fmla="*/ 305829 w 406387"/>
                  <a:gd name="connsiteY28" fmla="*/ 204666 h 374211"/>
                  <a:gd name="connsiteX29" fmla="*/ 284874 w 406387"/>
                  <a:gd name="connsiteY29" fmla="*/ 250386 h 374211"/>
                  <a:gd name="connsiteX30" fmla="*/ 245822 w 406387"/>
                  <a:gd name="connsiteY30" fmla="*/ 374211 h 374211"/>
                  <a:gd name="connsiteX31" fmla="*/ 243917 w 406387"/>
                  <a:gd name="connsiteY31" fmla="*/ 372306 h 374211"/>
                  <a:gd name="connsiteX32" fmla="*/ 206769 w 406387"/>
                  <a:gd name="connsiteY32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05829 w 406387"/>
                  <a:gd name="connsiteY27" fmla="*/ 204666 h 374211"/>
                  <a:gd name="connsiteX28" fmla="*/ 284874 w 406387"/>
                  <a:gd name="connsiteY28" fmla="*/ 250386 h 374211"/>
                  <a:gd name="connsiteX29" fmla="*/ 245822 w 406387"/>
                  <a:gd name="connsiteY29" fmla="*/ 374211 h 374211"/>
                  <a:gd name="connsiteX30" fmla="*/ 243917 w 406387"/>
                  <a:gd name="connsiteY30" fmla="*/ 372306 h 374211"/>
                  <a:gd name="connsiteX31" fmla="*/ 206769 w 406387"/>
                  <a:gd name="connsiteY31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284874 w 406387"/>
                  <a:gd name="connsiteY27" fmla="*/ 250386 h 374211"/>
                  <a:gd name="connsiteX28" fmla="*/ 245822 w 406387"/>
                  <a:gd name="connsiteY28" fmla="*/ 374211 h 374211"/>
                  <a:gd name="connsiteX29" fmla="*/ 243917 w 406387"/>
                  <a:gd name="connsiteY29" fmla="*/ 372306 h 374211"/>
                  <a:gd name="connsiteX30" fmla="*/ 206769 w 406387"/>
                  <a:gd name="connsiteY30" fmla="*/ 349446 h 374211"/>
                  <a:gd name="connsiteX0" fmla="*/ 206769 w 406994"/>
                  <a:gd name="connsiteY0" fmla="*/ 349446 h 374211"/>
                  <a:gd name="connsiteX1" fmla="*/ 179147 w 406994"/>
                  <a:gd name="connsiteY1" fmla="*/ 333253 h 374211"/>
                  <a:gd name="connsiteX2" fmla="*/ 83897 w 406994"/>
                  <a:gd name="connsiteY2" fmla="*/ 293248 h 374211"/>
                  <a:gd name="connsiteX3" fmla="*/ 13412 w 406994"/>
                  <a:gd name="connsiteY3" fmla="*/ 277056 h 374211"/>
                  <a:gd name="connsiteX4" fmla="*/ 7697 w 406994"/>
                  <a:gd name="connsiteY4" fmla="*/ 277056 h 374211"/>
                  <a:gd name="connsiteX5" fmla="*/ 1982 w 406994"/>
                  <a:gd name="connsiteY5" fmla="*/ 276103 h 374211"/>
                  <a:gd name="connsiteX6" fmla="*/ 1029 w 406994"/>
                  <a:gd name="connsiteY6" fmla="*/ 272293 h 374211"/>
                  <a:gd name="connsiteX7" fmla="*/ 1029 w 406994"/>
                  <a:gd name="connsiteY7" fmla="*/ 272293 h 374211"/>
                  <a:gd name="connsiteX8" fmla="*/ 2934 w 406994"/>
                  <a:gd name="connsiteY8" fmla="*/ 270388 h 374211"/>
                  <a:gd name="connsiteX9" fmla="*/ 2934 w 406994"/>
                  <a:gd name="connsiteY9" fmla="*/ 270388 h 374211"/>
                  <a:gd name="connsiteX10" fmla="*/ 2934 w 406994"/>
                  <a:gd name="connsiteY10" fmla="*/ 270388 h 374211"/>
                  <a:gd name="connsiteX11" fmla="*/ 3887 w 406994"/>
                  <a:gd name="connsiteY11" fmla="*/ 268483 h 374211"/>
                  <a:gd name="connsiteX12" fmla="*/ 3887 w 406994"/>
                  <a:gd name="connsiteY12" fmla="*/ 268483 h 374211"/>
                  <a:gd name="connsiteX13" fmla="*/ 7697 w 406994"/>
                  <a:gd name="connsiteY13" fmla="*/ 264673 h 374211"/>
                  <a:gd name="connsiteX14" fmla="*/ 50559 w 406994"/>
                  <a:gd name="connsiteY14" fmla="*/ 215143 h 374211"/>
                  <a:gd name="connsiteX15" fmla="*/ 120092 w 406994"/>
                  <a:gd name="connsiteY15" fmla="*/ 151326 h 374211"/>
                  <a:gd name="connsiteX16" fmla="*/ 255347 w 406994"/>
                  <a:gd name="connsiteY16" fmla="*/ 78936 h 374211"/>
                  <a:gd name="connsiteX17" fmla="*/ 302972 w 406994"/>
                  <a:gd name="connsiteY17" fmla="*/ 58933 h 374211"/>
                  <a:gd name="connsiteX18" fmla="*/ 375362 w 406994"/>
                  <a:gd name="connsiteY18" fmla="*/ 41788 h 374211"/>
                  <a:gd name="connsiteX19" fmla="*/ 404047 w 406994"/>
                  <a:gd name="connsiteY19" fmla="*/ 38310 h 374211"/>
                  <a:gd name="connsiteX20" fmla="*/ 184246 w 406994"/>
                  <a:gd name="connsiteY20" fmla="*/ 35302 h 374211"/>
                  <a:gd name="connsiteX21" fmla="*/ 303204 w 406994"/>
                  <a:gd name="connsiteY21" fmla="*/ 0 h 374211"/>
                  <a:gd name="connsiteX22" fmla="*/ 356117 w 406994"/>
                  <a:gd name="connsiteY22" fmla="*/ 10210 h 374211"/>
                  <a:gd name="connsiteX23" fmla="*/ 404889 w 406994"/>
                  <a:gd name="connsiteY23" fmla="*/ 36073 h 374211"/>
                  <a:gd name="connsiteX24" fmla="*/ 392507 w 406994"/>
                  <a:gd name="connsiteY24" fmla="*/ 59886 h 374211"/>
                  <a:gd name="connsiteX25" fmla="*/ 350597 w 406994"/>
                  <a:gd name="connsiteY25" fmla="*/ 118941 h 374211"/>
                  <a:gd name="connsiteX26" fmla="*/ 284874 w 406994"/>
                  <a:gd name="connsiteY26" fmla="*/ 250386 h 374211"/>
                  <a:gd name="connsiteX27" fmla="*/ 245822 w 406994"/>
                  <a:gd name="connsiteY27" fmla="*/ 374211 h 374211"/>
                  <a:gd name="connsiteX28" fmla="*/ 243917 w 406994"/>
                  <a:gd name="connsiteY28" fmla="*/ 372306 h 374211"/>
                  <a:gd name="connsiteX29" fmla="*/ 206769 w 406994"/>
                  <a:gd name="connsiteY29" fmla="*/ 349446 h 374211"/>
                  <a:gd name="connsiteX0" fmla="*/ 206769 w 404889"/>
                  <a:gd name="connsiteY0" fmla="*/ 349446 h 374211"/>
                  <a:gd name="connsiteX1" fmla="*/ 179147 w 404889"/>
                  <a:gd name="connsiteY1" fmla="*/ 333253 h 374211"/>
                  <a:gd name="connsiteX2" fmla="*/ 83897 w 404889"/>
                  <a:gd name="connsiteY2" fmla="*/ 293248 h 374211"/>
                  <a:gd name="connsiteX3" fmla="*/ 13412 w 404889"/>
                  <a:gd name="connsiteY3" fmla="*/ 277056 h 374211"/>
                  <a:gd name="connsiteX4" fmla="*/ 7697 w 404889"/>
                  <a:gd name="connsiteY4" fmla="*/ 277056 h 374211"/>
                  <a:gd name="connsiteX5" fmla="*/ 1982 w 404889"/>
                  <a:gd name="connsiteY5" fmla="*/ 276103 h 374211"/>
                  <a:gd name="connsiteX6" fmla="*/ 1029 w 404889"/>
                  <a:gd name="connsiteY6" fmla="*/ 272293 h 374211"/>
                  <a:gd name="connsiteX7" fmla="*/ 1029 w 404889"/>
                  <a:gd name="connsiteY7" fmla="*/ 272293 h 374211"/>
                  <a:gd name="connsiteX8" fmla="*/ 2934 w 404889"/>
                  <a:gd name="connsiteY8" fmla="*/ 270388 h 374211"/>
                  <a:gd name="connsiteX9" fmla="*/ 2934 w 404889"/>
                  <a:gd name="connsiteY9" fmla="*/ 270388 h 374211"/>
                  <a:gd name="connsiteX10" fmla="*/ 2934 w 404889"/>
                  <a:gd name="connsiteY10" fmla="*/ 270388 h 374211"/>
                  <a:gd name="connsiteX11" fmla="*/ 3887 w 404889"/>
                  <a:gd name="connsiteY11" fmla="*/ 268483 h 374211"/>
                  <a:gd name="connsiteX12" fmla="*/ 3887 w 404889"/>
                  <a:gd name="connsiteY12" fmla="*/ 268483 h 374211"/>
                  <a:gd name="connsiteX13" fmla="*/ 7697 w 404889"/>
                  <a:gd name="connsiteY13" fmla="*/ 264673 h 374211"/>
                  <a:gd name="connsiteX14" fmla="*/ 50559 w 404889"/>
                  <a:gd name="connsiteY14" fmla="*/ 215143 h 374211"/>
                  <a:gd name="connsiteX15" fmla="*/ 120092 w 404889"/>
                  <a:gd name="connsiteY15" fmla="*/ 151326 h 374211"/>
                  <a:gd name="connsiteX16" fmla="*/ 255347 w 404889"/>
                  <a:gd name="connsiteY16" fmla="*/ 78936 h 374211"/>
                  <a:gd name="connsiteX17" fmla="*/ 302972 w 404889"/>
                  <a:gd name="connsiteY17" fmla="*/ 58933 h 374211"/>
                  <a:gd name="connsiteX18" fmla="*/ 375362 w 404889"/>
                  <a:gd name="connsiteY18" fmla="*/ 41788 h 374211"/>
                  <a:gd name="connsiteX19" fmla="*/ 404047 w 404889"/>
                  <a:gd name="connsiteY19" fmla="*/ 38310 h 374211"/>
                  <a:gd name="connsiteX20" fmla="*/ 184246 w 404889"/>
                  <a:gd name="connsiteY20" fmla="*/ 35302 h 374211"/>
                  <a:gd name="connsiteX21" fmla="*/ 303204 w 404889"/>
                  <a:gd name="connsiteY21" fmla="*/ 0 h 374211"/>
                  <a:gd name="connsiteX22" fmla="*/ 356117 w 404889"/>
                  <a:gd name="connsiteY22" fmla="*/ 10210 h 374211"/>
                  <a:gd name="connsiteX23" fmla="*/ 404889 w 404889"/>
                  <a:gd name="connsiteY23" fmla="*/ 36073 h 374211"/>
                  <a:gd name="connsiteX24" fmla="*/ 350597 w 404889"/>
                  <a:gd name="connsiteY24" fmla="*/ 118941 h 374211"/>
                  <a:gd name="connsiteX25" fmla="*/ 284874 w 404889"/>
                  <a:gd name="connsiteY25" fmla="*/ 250386 h 374211"/>
                  <a:gd name="connsiteX26" fmla="*/ 245822 w 404889"/>
                  <a:gd name="connsiteY26" fmla="*/ 374211 h 374211"/>
                  <a:gd name="connsiteX27" fmla="*/ 243917 w 404889"/>
                  <a:gd name="connsiteY27" fmla="*/ 372306 h 374211"/>
                  <a:gd name="connsiteX28" fmla="*/ 206769 w 404889"/>
                  <a:gd name="connsiteY28" fmla="*/ 349446 h 374211"/>
                  <a:gd name="connsiteX0" fmla="*/ 206769 w 404047"/>
                  <a:gd name="connsiteY0" fmla="*/ 349446 h 374211"/>
                  <a:gd name="connsiteX1" fmla="*/ 179147 w 404047"/>
                  <a:gd name="connsiteY1" fmla="*/ 333253 h 374211"/>
                  <a:gd name="connsiteX2" fmla="*/ 83897 w 404047"/>
                  <a:gd name="connsiteY2" fmla="*/ 293248 h 374211"/>
                  <a:gd name="connsiteX3" fmla="*/ 13412 w 404047"/>
                  <a:gd name="connsiteY3" fmla="*/ 277056 h 374211"/>
                  <a:gd name="connsiteX4" fmla="*/ 7697 w 404047"/>
                  <a:gd name="connsiteY4" fmla="*/ 277056 h 374211"/>
                  <a:gd name="connsiteX5" fmla="*/ 1982 w 404047"/>
                  <a:gd name="connsiteY5" fmla="*/ 276103 h 374211"/>
                  <a:gd name="connsiteX6" fmla="*/ 1029 w 404047"/>
                  <a:gd name="connsiteY6" fmla="*/ 272293 h 374211"/>
                  <a:gd name="connsiteX7" fmla="*/ 1029 w 404047"/>
                  <a:gd name="connsiteY7" fmla="*/ 272293 h 374211"/>
                  <a:gd name="connsiteX8" fmla="*/ 2934 w 404047"/>
                  <a:gd name="connsiteY8" fmla="*/ 270388 h 374211"/>
                  <a:gd name="connsiteX9" fmla="*/ 2934 w 404047"/>
                  <a:gd name="connsiteY9" fmla="*/ 270388 h 374211"/>
                  <a:gd name="connsiteX10" fmla="*/ 2934 w 404047"/>
                  <a:gd name="connsiteY10" fmla="*/ 270388 h 374211"/>
                  <a:gd name="connsiteX11" fmla="*/ 3887 w 404047"/>
                  <a:gd name="connsiteY11" fmla="*/ 268483 h 374211"/>
                  <a:gd name="connsiteX12" fmla="*/ 3887 w 404047"/>
                  <a:gd name="connsiteY12" fmla="*/ 268483 h 374211"/>
                  <a:gd name="connsiteX13" fmla="*/ 7697 w 404047"/>
                  <a:gd name="connsiteY13" fmla="*/ 264673 h 374211"/>
                  <a:gd name="connsiteX14" fmla="*/ 50559 w 404047"/>
                  <a:gd name="connsiteY14" fmla="*/ 215143 h 374211"/>
                  <a:gd name="connsiteX15" fmla="*/ 120092 w 404047"/>
                  <a:gd name="connsiteY15" fmla="*/ 151326 h 374211"/>
                  <a:gd name="connsiteX16" fmla="*/ 255347 w 404047"/>
                  <a:gd name="connsiteY16" fmla="*/ 78936 h 374211"/>
                  <a:gd name="connsiteX17" fmla="*/ 302972 w 404047"/>
                  <a:gd name="connsiteY17" fmla="*/ 58933 h 374211"/>
                  <a:gd name="connsiteX18" fmla="*/ 375362 w 404047"/>
                  <a:gd name="connsiteY18" fmla="*/ 41788 h 374211"/>
                  <a:gd name="connsiteX19" fmla="*/ 404047 w 404047"/>
                  <a:gd name="connsiteY19" fmla="*/ 38310 h 374211"/>
                  <a:gd name="connsiteX20" fmla="*/ 184246 w 404047"/>
                  <a:gd name="connsiteY20" fmla="*/ 35302 h 374211"/>
                  <a:gd name="connsiteX21" fmla="*/ 303204 w 404047"/>
                  <a:gd name="connsiteY21" fmla="*/ 0 h 374211"/>
                  <a:gd name="connsiteX22" fmla="*/ 356117 w 404047"/>
                  <a:gd name="connsiteY22" fmla="*/ 10210 h 374211"/>
                  <a:gd name="connsiteX23" fmla="*/ 399727 w 404047"/>
                  <a:gd name="connsiteY23" fmla="*/ 34487 h 374211"/>
                  <a:gd name="connsiteX24" fmla="*/ 350597 w 404047"/>
                  <a:gd name="connsiteY24" fmla="*/ 118941 h 374211"/>
                  <a:gd name="connsiteX25" fmla="*/ 284874 w 404047"/>
                  <a:gd name="connsiteY25" fmla="*/ 250386 h 374211"/>
                  <a:gd name="connsiteX26" fmla="*/ 245822 w 404047"/>
                  <a:gd name="connsiteY26" fmla="*/ 374211 h 374211"/>
                  <a:gd name="connsiteX27" fmla="*/ 243917 w 404047"/>
                  <a:gd name="connsiteY27" fmla="*/ 372306 h 374211"/>
                  <a:gd name="connsiteX28" fmla="*/ 206769 w 404047"/>
                  <a:gd name="connsiteY28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13412 w 408718"/>
                  <a:gd name="connsiteY3" fmla="*/ 277056 h 374211"/>
                  <a:gd name="connsiteX4" fmla="*/ 7697 w 408718"/>
                  <a:gd name="connsiteY4" fmla="*/ 277056 h 374211"/>
                  <a:gd name="connsiteX5" fmla="*/ 1982 w 408718"/>
                  <a:gd name="connsiteY5" fmla="*/ 276103 h 374211"/>
                  <a:gd name="connsiteX6" fmla="*/ 1029 w 408718"/>
                  <a:gd name="connsiteY6" fmla="*/ 272293 h 374211"/>
                  <a:gd name="connsiteX7" fmla="*/ 1029 w 408718"/>
                  <a:gd name="connsiteY7" fmla="*/ 272293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2934 w 408718"/>
                  <a:gd name="connsiteY10" fmla="*/ 270388 h 374211"/>
                  <a:gd name="connsiteX11" fmla="*/ 3887 w 408718"/>
                  <a:gd name="connsiteY11" fmla="*/ 268483 h 374211"/>
                  <a:gd name="connsiteX12" fmla="*/ 3887 w 408718"/>
                  <a:gd name="connsiteY12" fmla="*/ 268483 h 374211"/>
                  <a:gd name="connsiteX13" fmla="*/ 7697 w 408718"/>
                  <a:gd name="connsiteY13" fmla="*/ 264673 h 374211"/>
                  <a:gd name="connsiteX14" fmla="*/ 50559 w 408718"/>
                  <a:gd name="connsiteY14" fmla="*/ 215143 h 374211"/>
                  <a:gd name="connsiteX15" fmla="*/ 120092 w 408718"/>
                  <a:gd name="connsiteY15" fmla="*/ 151326 h 374211"/>
                  <a:gd name="connsiteX16" fmla="*/ 255347 w 408718"/>
                  <a:gd name="connsiteY16" fmla="*/ 78936 h 374211"/>
                  <a:gd name="connsiteX17" fmla="*/ 302972 w 408718"/>
                  <a:gd name="connsiteY17" fmla="*/ 58933 h 374211"/>
                  <a:gd name="connsiteX18" fmla="*/ 375362 w 408718"/>
                  <a:gd name="connsiteY18" fmla="*/ 41788 h 374211"/>
                  <a:gd name="connsiteX19" fmla="*/ 404047 w 408718"/>
                  <a:gd name="connsiteY19" fmla="*/ 38310 h 374211"/>
                  <a:gd name="connsiteX20" fmla="*/ 184246 w 408718"/>
                  <a:gd name="connsiteY20" fmla="*/ 35302 h 374211"/>
                  <a:gd name="connsiteX21" fmla="*/ 303204 w 408718"/>
                  <a:gd name="connsiteY21" fmla="*/ 0 h 374211"/>
                  <a:gd name="connsiteX22" fmla="*/ 356117 w 408718"/>
                  <a:gd name="connsiteY22" fmla="*/ 10210 h 374211"/>
                  <a:gd name="connsiteX23" fmla="*/ 408718 w 408718"/>
                  <a:gd name="connsiteY23" fmla="*/ 37733 h 374211"/>
                  <a:gd name="connsiteX24" fmla="*/ 350597 w 408718"/>
                  <a:gd name="connsiteY24" fmla="*/ 118941 h 374211"/>
                  <a:gd name="connsiteX25" fmla="*/ 284874 w 408718"/>
                  <a:gd name="connsiteY25" fmla="*/ 250386 h 374211"/>
                  <a:gd name="connsiteX26" fmla="*/ 245822 w 408718"/>
                  <a:gd name="connsiteY26" fmla="*/ 374211 h 374211"/>
                  <a:gd name="connsiteX27" fmla="*/ 243917 w 408718"/>
                  <a:gd name="connsiteY27" fmla="*/ 372306 h 374211"/>
                  <a:gd name="connsiteX28" fmla="*/ 206769 w 408718"/>
                  <a:gd name="connsiteY28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13412 w 408718"/>
                  <a:gd name="connsiteY3" fmla="*/ 277056 h 374211"/>
                  <a:gd name="connsiteX4" fmla="*/ 7697 w 408718"/>
                  <a:gd name="connsiteY4" fmla="*/ 277056 h 374211"/>
                  <a:gd name="connsiteX5" fmla="*/ 1982 w 408718"/>
                  <a:gd name="connsiteY5" fmla="*/ 276103 h 374211"/>
                  <a:gd name="connsiteX6" fmla="*/ 1029 w 408718"/>
                  <a:gd name="connsiteY6" fmla="*/ 272293 h 374211"/>
                  <a:gd name="connsiteX7" fmla="*/ 1029 w 408718"/>
                  <a:gd name="connsiteY7" fmla="*/ 272293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2934 w 408718"/>
                  <a:gd name="connsiteY10" fmla="*/ 270388 h 374211"/>
                  <a:gd name="connsiteX11" fmla="*/ 3887 w 408718"/>
                  <a:gd name="connsiteY11" fmla="*/ 268483 h 374211"/>
                  <a:gd name="connsiteX12" fmla="*/ 3887 w 408718"/>
                  <a:gd name="connsiteY12" fmla="*/ 268483 h 374211"/>
                  <a:gd name="connsiteX13" fmla="*/ 7697 w 408718"/>
                  <a:gd name="connsiteY13" fmla="*/ 264673 h 374211"/>
                  <a:gd name="connsiteX14" fmla="*/ 50559 w 408718"/>
                  <a:gd name="connsiteY14" fmla="*/ 215143 h 374211"/>
                  <a:gd name="connsiteX15" fmla="*/ 120092 w 408718"/>
                  <a:gd name="connsiteY15" fmla="*/ 151326 h 374211"/>
                  <a:gd name="connsiteX16" fmla="*/ 255347 w 408718"/>
                  <a:gd name="connsiteY16" fmla="*/ 78936 h 374211"/>
                  <a:gd name="connsiteX17" fmla="*/ 302972 w 408718"/>
                  <a:gd name="connsiteY17" fmla="*/ 58933 h 374211"/>
                  <a:gd name="connsiteX18" fmla="*/ 375362 w 408718"/>
                  <a:gd name="connsiteY18" fmla="*/ 41788 h 374211"/>
                  <a:gd name="connsiteX19" fmla="*/ 404047 w 408718"/>
                  <a:gd name="connsiteY19" fmla="*/ 38310 h 374211"/>
                  <a:gd name="connsiteX20" fmla="*/ 184246 w 408718"/>
                  <a:gd name="connsiteY20" fmla="*/ 35302 h 374211"/>
                  <a:gd name="connsiteX21" fmla="*/ 303204 w 408718"/>
                  <a:gd name="connsiteY21" fmla="*/ 0 h 374211"/>
                  <a:gd name="connsiteX22" fmla="*/ 356117 w 408718"/>
                  <a:gd name="connsiteY22" fmla="*/ 10210 h 374211"/>
                  <a:gd name="connsiteX23" fmla="*/ 408718 w 408718"/>
                  <a:gd name="connsiteY23" fmla="*/ 37733 h 374211"/>
                  <a:gd name="connsiteX24" fmla="*/ 350597 w 408718"/>
                  <a:gd name="connsiteY24" fmla="*/ 118941 h 374211"/>
                  <a:gd name="connsiteX25" fmla="*/ 284874 w 408718"/>
                  <a:gd name="connsiteY25" fmla="*/ 250386 h 374211"/>
                  <a:gd name="connsiteX26" fmla="*/ 245822 w 408718"/>
                  <a:gd name="connsiteY26" fmla="*/ 374211 h 374211"/>
                  <a:gd name="connsiteX27" fmla="*/ 243917 w 408718"/>
                  <a:gd name="connsiteY27" fmla="*/ 372306 h 374211"/>
                  <a:gd name="connsiteX28" fmla="*/ 206769 w 408718"/>
                  <a:gd name="connsiteY28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13412 w 408718"/>
                  <a:gd name="connsiteY3" fmla="*/ 277056 h 374211"/>
                  <a:gd name="connsiteX4" fmla="*/ 7697 w 408718"/>
                  <a:gd name="connsiteY4" fmla="*/ 277056 h 374211"/>
                  <a:gd name="connsiteX5" fmla="*/ 1982 w 408718"/>
                  <a:gd name="connsiteY5" fmla="*/ 276103 h 374211"/>
                  <a:gd name="connsiteX6" fmla="*/ 1029 w 408718"/>
                  <a:gd name="connsiteY6" fmla="*/ 272293 h 374211"/>
                  <a:gd name="connsiteX7" fmla="*/ 1029 w 408718"/>
                  <a:gd name="connsiteY7" fmla="*/ 272293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2934 w 408718"/>
                  <a:gd name="connsiteY10" fmla="*/ 270388 h 374211"/>
                  <a:gd name="connsiteX11" fmla="*/ 3887 w 408718"/>
                  <a:gd name="connsiteY11" fmla="*/ 268483 h 374211"/>
                  <a:gd name="connsiteX12" fmla="*/ 3887 w 408718"/>
                  <a:gd name="connsiteY12" fmla="*/ 268483 h 374211"/>
                  <a:gd name="connsiteX13" fmla="*/ 7697 w 408718"/>
                  <a:gd name="connsiteY13" fmla="*/ 264673 h 374211"/>
                  <a:gd name="connsiteX14" fmla="*/ 50559 w 408718"/>
                  <a:gd name="connsiteY14" fmla="*/ 215143 h 374211"/>
                  <a:gd name="connsiteX15" fmla="*/ 120092 w 408718"/>
                  <a:gd name="connsiteY15" fmla="*/ 151326 h 374211"/>
                  <a:gd name="connsiteX16" fmla="*/ 255347 w 408718"/>
                  <a:gd name="connsiteY16" fmla="*/ 78936 h 374211"/>
                  <a:gd name="connsiteX17" fmla="*/ 302972 w 408718"/>
                  <a:gd name="connsiteY17" fmla="*/ 58933 h 374211"/>
                  <a:gd name="connsiteX18" fmla="*/ 377934 w 408718"/>
                  <a:gd name="connsiteY18" fmla="*/ 44852 h 374211"/>
                  <a:gd name="connsiteX19" fmla="*/ 404047 w 408718"/>
                  <a:gd name="connsiteY19" fmla="*/ 38310 h 374211"/>
                  <a:gd name="connsiteX20" fmla="*/ 184246 w 408718"/>
                  <a:gd name="connsiteY20" fmla="*/ 35302 h 374211"/>
                  <a:gd name="connsiteX21" fmla="*/ 303204 w 408718"/>
                  <a:gd name="connsiteY21" fmla="*/ 0 h 374211"/>
                  <a:gd name="connsiteX22" fmla="*/ 356117 w 408718"/>
                  <a:gd name="connsiteY22" fmla="*/ 10210 h 374211"/>
                  <a:gd name="connsiteX23" fmla="*/ 408718 w 408718"/>
                  <a:gd name="connsiteY23" fmla="*/ 37733 h 374211"/>
                  <a:gd name="connsiteX24" fmla="*/ 350597 w 408718"/>
                  <a:gd name="connsiteY24" fmla="*/ 118941 h 374211"/>
                  <a:gd name="connsiteX25" fmla="*/ 284874 w 408718"/>
                  <a:gd name="connsiteY25" fmla="*/ 250386 h 374211"/>
                  <a:gd name="connsiteX26" fmla="*/ 245822 w 408718"/>
                  <a:gd name="connsiteY26" fmla="*/ 374211 h 374211"/>
                  <a:gd name="connsiteX27" fmla="*/ 243917 w 408718"/>
                  <a:gd name="connsiteY27" fmla="*/ 372306 h 374211"/>
                  <a:gd name="connsiteX28" fmla="*/ 206769 w 408718"/>
                  <a:gd name="connsiteY28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3887 w 408718"/>
                  <a:gd name="connsiteY10" fmla="*/ 268483 h 374211"/>
                  <a:gd name="connsiteX11" fmla="*/ 3887 w 408718"/>
                  <a:gd name="connsiteY11" fmla="*/ 268483 h 374211"/>
                  <a:gd name="connsiteX12" fmla="*/ 7697 w 408718"/>
                  <a:gd name="connsiteY12" fmla="*/ 264673 h 374211"/>
                  <a:gd name="connsiteX13" fmla="*/ 50559 w 408718"/>
                  <a:gd name="connsiteY13" fmla="*/ 215143 h 374211"/>
                  <a:gd name="connsiteX14" fmla="*/ 120092 w 408718"/>
                  <a:gd name="connsiteY14" fmla="*/ 151326 h 374211"/>
                  <a:gd name="connsiteX15" fmla="*/ 255347 w 408718"/>
                  <a:gd name="connsiteY15" fmla="*/ 78936 h 374211"/>
                  <a:gd name="connsiteX16" fmla="*/ 302972 w 408718"/>
                  <a:gd name="connsiteY16" fmla="*/ 58933 h 374211"/>
                  <a:gd name="connsiteX17" fmla="*/ 377934 w 408718"/>
                  <a:gd name="connsiteY17" fmla="*/ 44852 h 374211"/>
                  <a:gd name="connsiteX18" fmla="*/ 404047 w 408718"/>
                  <a:gd name="connsiteY18" fmla="*/ 38310 h 374211"/>
                  <a:gd name="connsiteX19" fmla="*/ 184246 w 408718"/>
                  <a:gd name="connsiteY19" fmla="*/ 35302 h 374211"/>
                  <a:gd name="connsiteX20" fmla="*/ 303204 w 408718"/>
                  <a:gd name="connsiteY20" fmla="*/ 0 h 374211"/>
                  <a:gd name="connsiteX21" fmla="*/ 356117 w 408718"/>
                  <a:gd name="connsiteY21" fmla="*/ 10210 h 374211"/>
                  <a:gd name="connsiteX22" fmla="*/ 408718 w 408718"/>
                  <a:gd name="connsiteY22" fmla="*/ 37733 h 374211"/>
                  <a:gd name="connsiteX23" fmla="*/ 350597 w 408718"/>
                  <a:gd name="connsiteY23" fmla="*/ 118941 h 374211"/>
                  <a:gd name="connsiteX24" fmla="*/ 284874 w 408718"/>
                  <a:gd name="connsiteY24" fmla="*/ 250386 h 374211"/>
                  <a:gd name="connsiteX25" fmla="*/ 245822 w 408718"/>
                  <a:gd name="connsiteY25" fmla="*/ 374211 h 374211"/>
                  <a:gd name="connsiteX26" fmla="*/ 243917 w 408718"/>
                  <a:gd name="connsiteY26" fmla="*/ 372306 h 374211"/>
                  <a:gd name="connsiteX27" fmla="*/ 206769 w 408718"/>
                  <a:gd name="connsiteY27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3887 w 408718"/>
                  <a:gd name="connsiteY10" fmla="*/ 268483 h 374211"/>
                  <a:gd name="connsiteX11" fmla="*/ 7697 w 408718"/>
                  <a:gd name="connsiteY11" fmla="*/ 264673 h 374211"/>
                  <a:gd name="connsiteX12" fmla="*/ 50559 w 408718"/>
                  <a:gd name="connsiteY12" fmla="*/ 215143 h 374211"/>
                  <a:gd name="connsiteX13" fmla="*/ 120092 w 408718"/>
                  <a:gd name="connsiteY13" fmla="*/ 151326 h 374211"/>
                  <a:gd name="connsiteX14" fmla="*/ 255347 w 408718"/>
                  <a:gd name="connsiteY14" fmla="*/ 78936 h 374211"/>
                  <a:gd name="connsiteX15" fmla="*/ 302972 w 408718"/>
                  <a:gd name="connsiteY15" fmla="*/ 58933 h 374211"/>
                  <a:gd name="connsiteX16" fmla="*/ 377934 w 408718"/>
                  <a:gd name="connsiteY16" fmla="*/ 44852 h 374211"/>
                  <a:gd name="connsiteX17" fmla="*/ 404047 w 408718"/>
                  <a:gd name="connsiteY17" fmla="*/ 38310 h 374211"/>
                  <a:gd name="connsiteX18" fmla="*/ 184246 w 408718"/>
                  <a:gd name="connsiteY18" fmla="*/ 35302 h 374211"/>
                  <a:gd name="connsiteX19" fmla="*/ 303204 w 408718"/>
                  <a:gd name="connsiteY19" fmla="*/ 0 h 374211"/>
                  <a:gd name="connsiteX20" fmla="*/ 356117 w 408718"/>
                  <a:gd name="connsiteY20" fmla="*/ 10210 h 374211"/>
                  <a:gd name="connsiteX21" fmla="*/ 408718 w 408718"/>
                  <a:gd name="connsiteY21" fmla="*/ 37733 h 374211"/>
                  <a:gd name="connsiteX22" fmla="*/ 350597 w 408718"/>
                  <a:gd name="connsiteY22" fmla="*/ 118941 h 374211"/>
                  <a:gd name="connsiteX23" fmla="*/ 284874 w 408718"/>
                  <a:gd name="connsiteY23" fmla="*/ 250386 h 374211"/>
                  <a:gd name="connsiteX24" fmla="*/ 245822 w 408718"/>
                  <a:gd name="connsiteY24" fmla="*/ 374211 h 374211"/>
                  <a:gd name="connsiteX25" fmla="*/ 243917 w 408718"/>
                  <a:gd name="connsiteY25" fmla="*/ 372306 h 374211"/>
                  <a:gd name="connsiteX26" fmla="*/ 206769 w 408718"/>
                  <a:gd name="connsiteY26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7697 w 408718"/>
                  <a:gd name="connsiteY10" fmla="*/ 264673 h 374211"/>
                  <a:gd name="connsiteX11" fmla="*/ 50559 w 408718"/>
                  <a:gd name="connsiteY11" fmla="*/ 215143 h 374211"/>
                  <a:gd name="connsiteX12" fmla="*/ 120092 w 408718"/>
                  <a:gd name="connsiteY12" fmla="*/ 151326 h 374211"/>
                  <a:gd name="connsiteX13" fmla="*/ 255347 w 408718"/>
                  <a:gd name="connsiteY13" fmla="*/ 78936 h 374211"/>
                  <a:gd name="connsiteX14" fmla="*/ 302972 w 408718"/>
                  <a:gd name="connsiteY14" fmla="*/ 58933 h 374211"/>
                  <a:gd name="connsiteX15" fmla="*/ 377934 w 408718"/>
                  <a:gd name="connsiteY15" fmla="*/ 44852 h 374211"/>
                  <a:gd name="connsiteX16" fmla="*/ 404047 w 408718"/>
                  <a:gd name="connsiteY16" fmla="*/ 38310 h 374211"/>
                  <a:gd name="connsiteX17" fmla="*/ 184246 w 408718"/>
                  <a:gd name="connsiteY17" fmla="*/ 35302 h 374211"/>
                  <a:gd name="connsiteX18" fmla="*/ 303204 w 408718"/>
                  <a:gd name="connsiteY18" fmla="*/ 0 h 374211"/>
                  <a:gd name="connsiteX19" fmla="*/ 356117 w 408718"/>
                  <a:gd name="connsiteY19" fmla="*/ 10210 h 374211"/>
                  <a:gd name="connsiteX20" fmla="*/ 408718 w 408718"/>
                  <a:gd name="connsiteY20" fmla="*/ 37733 h 374211"/>
                  <a:gd name="connsiteX21" fmla="*/ 350597 w 408718"/>
                  <a:gd name="connsiteY21" fmla="*/ 118941 h 374211"/>
                  <a:gd name="connsiteX22" fmla="*/ 284874 w 408718"/>
                  <a:gd name="connsiteY22" fmla="*/ 250386 h 374211"/>
                  <a:gd name="connsiteX23" fmla="*/ 245822 w 408718"/>
                  <a:gd name="connsiteY23" fmla="*/ 374211 h 374211"/>
                  <a:gd name="connsiteX24" fmla="*/ 243917 w 408718"/>
                  <a:gd name="connsiteY24" fmla="*/ 372306 h 374211"/>
                  <a:gd name="connsiteX25" fmla="*/ 206769 w 408718"/>
                  <a:gd name="connsiteY25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2934 w 408718"/>
                  <a:gd name="connsiteY8" fmla="*/ 270388 h 374211"/>
                  <a:gd name="connsiteX9" fmla="*/ 7697 w 408718"/>
                  <a:gd name="connsiteY9" fmla="*/ 264673 h 374211"/>
                  <a:gd name="connsiteX10" fmla="*/ 50559 w 408718"/>
                  <a:gd name="connsiteY10" fmla="*/ 215143 h 374211"/>
                  <a:gd name="connsiteX11" fmla="*/ 120092 w 408718"/>
                  <a:gd name="connsiteY11" fmla="*/ 151326 h 374211"/>
                  <a:gd name="connsiteX12" fmla="*/ 255347 w 408718"/>
                  <a:gd name="connsiteY12" fmla="*/ 78936 h 374211"/>
                  <a:gd name="connsiteX13" fmla="*/ 302972 w 408718"/>
                  <a:gd name="connsiteY13" fmla="*/ 58933 h 374211"/>
                  <a:gd name="connsiteX14" fmla="*/ 377934 w 408718"/>
                  <a:gd name="connsiteY14" fmla="*/ 44852 h 374211"/>
                  <a:gd name="connsiteX15" fmla="*/ 404047 w 408718"/>
                  <a:gd name="connsiteY15" fmla="*/ 38310 h 374211"/>
                  <a:gd name="connsiteX16" fmla="*/ 184246 w 408718"/>
                  <a:gd name="connsiteY16" fmla="*/ 35302 h 374211"/>
                  <a:gd name="connsiteX17" fmla="*/ 303204 w 408718"/>
                  <a:gd name="connsiteY17" fmla="*/ 0 h 374211"/>
                  <a:gd name="connsiteX18" fmla="*/ 356117 w 408718"/>
                  <a:gd name="connsiteY18" fmla="*/ 10210 h 374211"/>
                  <a:gd name="connsiteX19" fmla="*/ 408718 w 408718"/>
                  <a:gd name="connsiteY19" fmla="*/ 37733 h 374211"/>
                  <a:gd name="connsiteX20" fmla="*/ 350597 w 408718"/>
                  <a:gd name="connsiteY20" fmla="*/ 118941 h 374211"/>
                  <a:gd name="connsiteX21" fmla="*/ 284874 w 408718"/>
                  <a:gd name="connsiteY21" fmla="*/ 250386 h 374211"/>
                  <a:gd name="connsiteX22" fmla="*/ 245822 w 408718"/>
                  <a:gd name="connsiteY22" fmla="*/ 374211 h 374211"/>
                  <a:gd name="connsiteX23" fmla="*/ 243917 w 408718"/>
                  <a:gd name="connsiteY23" fmla="*/ 372306 h 374211"/>
                  <a:gd name="connsiteX24" fmla="*/ 206769 w 408718"/>
                  <a:gd name="connsiteY24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7697 w 408718"/>
                  <a:gd name="connsiteY8" fmla="*/ 264673 h 374211"/>
                  <a:gd name="connsiteX9" fmla="*/ 50559 w 408718"/>
                  <a:gd name="connsiteY9" fmla="*/ 215143 h 374211"/>
                  <a:gd name="connsiteX10" fmla="*/ 120092 w 408718"/>
                  <a:gd name="connsiteY10" fmla="*/ 151326 h 374211"/>
                  <a:gd name="connsiteX11" fmla="*/ 255347 w 408718"/>
                  <a:gd name="connsiteY11" fmla="*/ 78936 h 374211"/>
                  <a:gd name="connsiteX12" fmla="*/ 302972 w 408718"/>
                  <a:gd name="connsiteY12" fmla="*/ 58933 h 374211"/>
                  <a:gd name="connsiteX13" fmla="*/ 377934 w 408718"/>
                  <a:gd name="connsiteY13" fmla="*/ 44852 h 374211"/>
                  <a:gd name="connsiteX14" fmla="*/ 404047 w 408718"/>
                  <a:gd name="connsiteY14" fmla="*/ 38310 h 374211"/>
                  <a:gd name="connsiteX15" fmla="*/ 184246 w 408718"/>
                  <a:gd name="connsiteY15" fmla="*/ 35302 h 374211"/>
                  <a:gd name="connsiteX16" fmla="*/ 303204 w 408718"/>
                  <a:gd name="connsiteY16" fmla="*/ 0 h 374211"/>
                  <a:gd name="connsiteX17" fmla="*/ 356117 w 408718"/>
                  <a:gd name="connsiteY17" fmla="*/ 10210 h 374211"/>
                  <a:gd name="connsiteX18" fmla="*/ 408718 w 408718"/>
                  <a:gd name="connsiteY18" fmla="*/ 37733 h 374211"/>
                  <a:gd name="connsiteX19" fmla="*/ 350597 w 408718"/>
                  <a:gd name="connsiteY19" fmla="*/ 118941 h 374211"/>
                  <a:gd name="connsiteX20" fmla="*/ 284874 w 408718"/>
                  <a:gd name="connsiteY20" fmla="*/ 250386 h 374211"/>
                  <a:gd name="connsiteX21" fmla="*/ 245822 w 408718"/>
                  <a:gd name="connsiteY21" fmla="*/ 374211 h 374211"/>
                  <a:gd name="connsiteX22" fmla="*/ 243917 w 408718"/>
                  <a:gd name="connsiteY22" fmla="*/ 372306 h 374211"/>
                  <a:gd name="connsiteX23" fmla="*/ 206769 w 408718"/>
                  <a:gd name="connsiteY23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7697 w 408718"/>
                  <a:gd name="connsiteY7" fmla="*/ 264673 h 374211"/>
                  <a:gd name="connsiteX8" fmla="*/ 50559 w 408718"/>
                  <a:gd name="connsiteY8" fmla="*/ 215143 h 374211"/>
                  <a:gd name="connsiteX9" fmla="*/ 120092 w 408718"/>
                  <a:gd name="connsiteY9" fmla="*/ 151326 h 374211"/>
                  <a:gd name="connsiteX10" fmla="*/ 255347 w 408718"/>
                  <a:gd name="connsiteY10" fmla="*/ 78936 h 374211"/>
                  <a:gd name="connsiteX11" fmla="*/ 302972 w 408718"/>
                  <a:gd name="connsiteY11" fmla="*/ 58933 h 374211"/>
                  <a:gd name="connsiteX12" fmla="*/ 377934 w 408718"/>
                  <a:gd name="connsiteY12" fmla="*/ 44852 h 374211"/>
                  <a:gd name="connsiteX13" fmla="*/ 404047 w 408718"/>
                  <a:gd name="connsiteY13" fmla="*/ 38310 h 374211"/>
                  <a:gd name="connsiteX14" fmla="*/ 184246 w 408718"/>
                  <a:gd name="connsiteY14" fmla="*/ 35302 h 374211"/>
                  <a:gd name="connsiteX15" fmla="*/ 303204 w 408718"/>
                  <a:gd name="connsiteY15" fmla="*/ 0 h 374211"/>
                  <a:gd name="connsiteX16" fmla="*/ 356117 w 408718"/>
                  <a:gd name="connsiteY16" fmla="*/ 10210 h 374211"/>
                  <a:gd name="connsiteX17" fmla="*/ 408718 w 408718"/>
                  <a:gd name="connsiteY17" fmla="*/ 37733 h 374211"/>
                  <a:gd name="connsiteX18" fmla="*/ 350597 w 408718"/>
                  <a:gd name="connsiteY18" fmla="*/ 118941 h 374211"/>
                  <a:gd name="connsiteX19" fmla="*/ 284874 w 408718"/>
                  <a:gd name="connsiteY19" fmla="*/ 250386 h 374211"/>
                  <a:gd name="connsiteX20" fmla="*/ 245822 w 408718"/>
                  <a:gd name="connsiteY20" fmla="*/ 374211 h 374211"/>
                  <a:gd name="connsiteX21" fmla="*/ 243917 w 408718"/>
                  <a:gd name="connsiteY21" fmla="*/ 372306 h 374211"/>
                  <a:gd name="connsiteX22" fmla="*/ 206769 w 408718"/>
                  <a:gd name="connsiteY22" fmla="*/ 349446 h 374211"/>
                  <a:gd name="connsiteX0" fmla="*/ 211182 w 413131"/>
                  <a:gd name="connsiteY0" fmla="*/ 349446 h 374211"/>
                  <a:gd name="connsiteX1" fmla="*/ 183560 w 413131"/>
                  <a:gd name="connsiteY1" fmla="*/ 333253 h 374211"/>
                  <a:gd name="connsiteX2" fmla="*/ 88310 w 413131"/>
                  <a:gd name="connsiteY2" fmla="*/ 293248 h 374211"/>
                  <a:gd name="connsiteX3" fmla="*/ 6395 w 413131"/>
                  <a:gd name="connsiteY3" fmla="*/ 276103 h 374211"/>
                  <a:gd name="connsiteX4" fmla="*/ 5442 w 413131"/>
                  <a:gd name="connsiteY4" fmla="*/ 272293 h 374211"/>
                  <a:gd name="connsiteX5" fmla="*/ 5442 w 413131"/>
                  <a:gd name="connsiteY5" fmla="*/ 272293 h 374211"/>
                  <a:gd name="connsiteX6" fmla="*/ 12110 w 413131"/>
                  <a:gd name="connsiteY6" fmla="*/ 264673 h 374211"/>
                  <a:gd name="connsiteX7" fmla="*/ 54972 w 413131"/>
                  <a:gd name="connsiteY7" fmla="*/ 215143 h 374211"/>
                  <a:gd name="connsiteX8" fmla="*/ 124505 w 413131"/>
                  <a:gd name="connsiteY8" fmla="*/ 151326 h 374211"/>
                  <a:gd name="connsiteX9" fmla="*/ 259760 w 413131"/>
                  <a:gd name="connsiteY9" fmla="*/ 78936 h 374211"/>
                  <a:gd name="connsiteX10" fmla="*/ 307385 w 413131"/>
                  <a:gd name="connsiteY10" fmla="*/ 58933 h 374211"/>
                  <a:gd name="connsiteX11" fmla="*/ 382347 w 413131"/>
                  <a:gd name="connsiteY11" fmla="*/ 44852 h 374211"/>
                  <a:gd name="connsiteX12" fmla="*/ 408460 w 413131"/>
                  <a:gd name="connsiteY12" fmla="*/ 38310 h 374211"/>
                  <a:gd name="connsiteX13" fmla="*/ 188659 w 413131"/>
                  <a:gd name="connsiteY13" fmla="*/ 35302 h 374211"/>
                  <a:gd name="connsiteX14" fmla="*/ 307617 w 413131"/>
                  <a:gd name="connsiteY14" fmla="*/ 0 h 374211"/>
                  <a:gd name="connsiteX15" fmla="*/ 360530 w 413131"/>
                  <a:gd name="connsiteY15" fmla="*/ 10210 h 374211"/>
                  <a:gd name="connsiteX16" fmla="*/ 413131 w 413131"/>
                  <a:gd name="connsiteY16" fmla="*/ 37733 h 374211"/>
                  <a:gd name="connsiteX17" fmla="*/ 355010 w 413131"/>
                  <a:gd name="connsiteY17" fmla="*/ 118941 h 374211"/>
                  <a:gd name="connsiteX18" fmla="*/ 289287 w 413131"/>
                  <a:gd name="connsiteY18" fmla="*/ 250386 h 374211"/>
                  <a:gd name="connsiteX19" fmla="*/ 250235 w 413131"/>
                  <a:gd name="connsiteY19" fmla="*/ 374211 h 374211"/>
                  <a:gd name="connsiteX20" fmla="*/ 248330 w 413131"/>
                  <a:gd name="connsiteY20" fmla="*/ 372306 h 374211"/>
                  <a:gd name="connsiteX21" fmla="*/ 211182 w 413131"/>
                  <a:gd name="connsiteY21" fmla="*/ 349446 h 374211"/>
                  <a:gd name="connsiteX0" fmla="*/ 211182 w 413131"/>
                  <a:gd name="connsiteY0" fmla="*/ 349446 h 374211"/>
                  <a:gd name="connsiteX1" fmla="*/ 183560 w 413131"/>
                  <a:gd name="connsiteY1" fmla="*/ 333253 h 374211"/>
                  <a:gd name="connsiteX2" fmla="*/ 88310 w 413131"/>
                  <a:gd name="connsiteY2" fmla="*/ 293248 h 374211"/>
                  <a:gd name="connsiteX3" fmla="*/ 6395 w 413131"/>
                  <a:gd name="connsiteY3" fmla="*/ 276103 h 374211"/>
                  <a:gd name="connsiteX4" fmla="*/ 5442 w 413131"/>
                  <a:gd name="connsiteY4" fmla="*/ 272293 h 374211"/>
                  <a:gd name="connsiteX5" fmla="*/ 12110 w 413131"/>
                  <a:gd name="connsiteY5" fmla="*/ 264673 h 374211"/>
                  <a:gd name="connsiteX6" fmla="*/ 54972 w 413131"/>
                  <a:gd name="connsiteY6" fmla="*/ 215143 h 374211"/>
                  <a:gd name="connsiteX7" fmla="*/ 124505 w 413131"/>
                  <a:gd name="connsiteY7" fmla="*/ 151326 h 374211"/>
                  <a:gd name="connsiteX8" fmla="*/ 259760 w 413131"/>
                  <a:gd name="connsiteY8" fmla="*/ 78936 h 374211"/>
                  <a:gd name="connsiteX9" fmla="*/ 307385 w 413131"/>
                  <a:gd name="connsiteY9" fmla="*/ 58933 h 374211"/>
                  <a:gd name="connsiteX10" fmla="*/ 382347 w 413131"/>
                  <a:gd name="connsiteY10" fmla="*/ 44852 h 374211"/>
                  <a:gd name="connsiteX11" fmla="*/ 408460 w 413131"/>
                  <a:gd name="connsiteY11" fmla="*/ 38310 h 374211"/>
                  <a:gd name="connsiteX12" fmla="*/ 188659 w 413131"/>
                  <a:gd name="connsiteY12" fmla="*/ 35302 h 374211"/>
                  <a:gd name="connsiteX13" fmla="*/ 307617 w 413131"/>
                  <a:gd name="connsiteY13" fmla="*/ 0 h 374211"/>
                  <a:gd name="connsiteX14" fmla="*/ 360530 w 413131"/>
                  <a:gd name="connsiteY14" fmla="*/ 10210 h 374211"/>
                  <a:gd name="connsiteX15" fmla="*/ 413131 w 413131"/>
                  <a:gd name="connsiteY15" fmla="*/ 37733 h 374211"/>
                  <a:gd name="connsiteX16" fmla="*/ 355010 w 413131"/>
                  <a:gd name="connsiteY16" fmla="*/ 118941 h 374211"/>
                  <a:gd name="connsiteX17" fmla="*/ 289287 w 413131"/>
                  <a:gd name="connsiteY17" fmla="*/ 250386 h 374211"/>
                  <a:gd name="connsiteX18" fmla="*/ 250235 w 413131"/>
                  <a:gd name="connsiteY18" fmla="*/ 374211 h 374211"/>
                  <a:gd name="connsiteX19" fmla="*/ 248330 w 413131"/>
                  <a:gd name="connsiteY19" fmla="*/ 372306 h 374211"/>
                  <a:gd name="connsiteX20" fmla="*/ 211182 w 413131"/>
                  <a:gd name="connsiteY20" fmla="*/ 349446 h 374211"/>
                  <a:gd name="connsiteX0" fmla="*/ 210383 w 412332"/>
                  <a:gd name="connsiteY0" fmla="*/ 349446 h 374211"/>
                  <a:gd name="connsiteX1" fmla="*/ 182761 w 412332"/>
                  <a:gd name="connsiteY1" fmla="*/ 333253 h 374211"/>
                  <a:gd name="connsiteX2" fmla="*/ 87511 w 412332"/>
                  <a:gd name="connsiteY2" fmla="*/ 293248 h 374211"/>
                  <a:gd name="connsiteX3" fmla="*/ 4643 w 412332"/>
                  <a:gd name="connsiteY3" fmla="*/ 272293 h 374211"/>
                  <a:gd name="connsiteX4" fmla="*/ 11311 w 412332"/>
                  <a:gd name="connsiteY4" fmla="*/ 264673 h 374211"/>
                  <a:gd name="connsiteX5" fmla="*/ 54173 w 412332"/>
                  <a:gd name="connsiteY5" fmla="*/ 215143 h 374211"/>
                  <a:gd name="connsiteX6" fmla="*/ 123706 w 412332"/>
                  <a:gd name="connsiteY6" fmla="*/ 151326 h 374211"/>
                  <a:gd name="connsiteX7" fmla="*/ 258961 w 412332"/>
                  <a:gd name="connsiteY7" fmla="*/ 78936 h 374211"/>
                  <a:gd name="connsiteX8" fmla="*/ 306586 w 412332"/>
                  <a:gd name="connsiteY8" fmla="*/ 58933 h 374211"/>
                  <a:gd name="connsiteX9" fmla="*/ 381548 w 412332"/>
                  <a:gd name="connsiteY9" fmla="*/ 44852 h 374211"/>
                  <a:gd name="connsiteX10" fmla="*/ 407661 w 412332"/>
                  <a:gd name="connsiteY10" fmla="*/ 38310 h 374211"/>
                  <a:gd name="connsiteX11" fmla="*/ 187860 w 412332"/>
                  <a:gd name="connsiteY11" fmla="*/ 35302 h 374211"/>
                  <a:gd name="connsiteX12" fmla="*/ 306818 w 412332"/>
                  <a:gd name="connsiteY12" fmla="*/ 0 h 374211"/>
                  <a:gd name="connsiteX13" fmla="*/ 359731 w 412332"/>
                  <a:gd name="connsiteY13" fmla="*/ 10210 h 374211"/>
                  <a:gd name="connsiteX14" fmla="*/ 412332 w 412332"/>
                  <a:gd name="connsiteY14" fmla="*/ 37733 h 374211"/>
                  <a:gd name="connsiteX15" fmla="*/ 354211 w 412332"/>
                  <a:gd name="connsiteY15" fmla="*/ 118941 h 374211"/>
                  <a:gd name="connsiteX16" fmla="*/ 288488 w 412332"/>
                  <a:gd name="connsiteY16" fmla="*/ 250386 h 374211"/>
                  <a:gd name="connsiteX17" fmla="*/ 249436 w 412332"/>
                  <a:gd name="connsiteY17" fmla="*/ 374211 h 374211"/>
                  <a:gd name="connsiteX18" fmla="*/ 247531 w 412332"/>
                  <a:gd name="connsiteY18" fmla="*/ 372306 h 374211"/>
                  <a:gd name="connsiteX19" fmla="*/ 210383 w 412332"/>
                  <a:gd name="connsiteY19" fmla="*/ 349446 h 374211"/>
                  <a:gd name="connsiteX0" fmla="*/ 206327 w 408276"/>
                  <a:gd name="connsiteY0" fmla="*/ 349446 h 374211"/>
                  <a:gd name="connsiteX1" fmla="*/ 178705 w 408276"/>
                  <a:gd name="connsiteY1" fmla="*/ 333253 h 374211"/>
                  <a:gd name="connsiteX2" fmla="*/ 83455 w 408276"/>
                  <a:gd name="connsiteY2" fmla="*/ 293248 h 374211"/>
                  <a:gd name="connsiteX3" fmla="*/ 587 w 408276"/>
                  <a:gd name="connsiteY3" fmla="*/ 272293 h 374211"/>
                  <a:gd name="connsiteX4" fmla="*/ 50117 w 408276"/>
                  <a:gd name="connsiteY4" fmla="*/ 215143 h 374211"/>
                  <a:gd name="connsiteX5" fmla="*/ 119650 w 408276"/>
                  <a:gd name="connsiteY5" fmla="*/ 151326 h 374211"/>
                  <a:gd name="connsiteX6" fmla="*/ 254905 w 408276"/>
                  <a:gd name="connsiteY6" fmla="*/ 78936 h 374211"/>
                  <a:gd name="connsiteX7" fmla="*/ 302530 w 408276"/>
                  <a:gd name="connsiteY7" fmla="*/ 58933 h 374211"/>
                  <a:gd name="connsiteX8" fmla="*/ 377492 w 408276"/>
                  <a:gd name="connsiteY8" fmla="*/ 44852 h 374211"/>
                  <a:gd name="connsiteX9" fmla="*/ 403605 w 408276"/>
                  <a:gd name="connsiteY9" fmla="*/ 38310 h 374211"/>
                  <a:gd name="connsiteX10" fmla="*/ 183804 w 408276"/>
                  <a:gd name="connsiteY10" fmla="*/ 35302 h 374211"/>
                  <a:gd name="connsiteX11" fmla="*/ 302762 w 408276"/>
                  <a:gd name="connsiteY11" fmla="*/ 0 h 374211"/>
                  <a:gd name="connsiteX12" fmla="*/ 355675 w 408276"/>
                  <a:gd name="connsiteY12" fmla="*/ 10210 h 374211"/>
                  <a:gd name="connsiteX13" fmla="*/ 408276 w 408276"/>
                  <a:gd name="connsiteY13" fmla="*/ 37733 h 374211"/>
                  <a:gd name="connsiteX14" fmla="*/ 350155 w 408276"/>
                  <a:gd name="connsiteY14" fmla="*/ 118941 h 374211"/>
                  <a:gd name="connsiteX15" fmla="*/ 284432 w 408276"/>
                  <a:gd name="connsiteY15" fmla="*/ 250386 h 374211"/>
                  <a:gd name="connsiteX16" fmla="*/ 245380 w 408276"/>
                  <a:gd name="connsiteY16" fmla="*/ 374211 h 374211"/>
                  <a:gd name="connsiteX17" fmla="*/ 243475 w 408276"/>
                  <a:gd name="connsiteY17" fmla="*/ 372306 h 374211"/>
                  <a:gd name="connsiteX18" fmla="*/ 206327 w 408276"/>
                  <a:gd name="connsiteY18" fmla="*/ 349446 h 374211"/>
                  <a:gd name="connsiteX0" fmla="*/ 205740 w 407689"/>
                  <a:gd name="connsiteY0" fmla="*/ 349446 h 374211"/>
                  <a:gd name="connsiteX1" fmla="*/ 178118 w 407689"/>
                  <a:gd name="connsiteY1" fmla="*/ 333253 h 374211"/>
                  <a:gd name="connsiteX2" fmla="*/ 82868 w 407689"/>
                  <a:gd name="connsiteY2" fmla="*/ 293248 h 374211"/>
                  <a:gd name="connsiteX3" fmla="*/ 0 w 407689"/>
                  <a:gd name="connsiteY3" fmla="*/ 272293 h 374211"/>
                  <a:gd name="connsiteX4" fmla="*/ 49530 w 407689"/>
                  <a:gd name="connsiteY4" fmla="*/ 215143 h 374211"/>
                  <a:gd name="connsiteX5" fmla="*/ 119063 w 407689"/>
                  <a:gd name="connsiteY5" fmla="*/ 151326 h 374211"/>
                  <a:gd name="connsiteX6" fmla="*/ 254318 w 407689"/>
                  <a:gd name="connsiteY6" fmla="*/ 78936 h 374211"/>
                  <a:gd name="connsiteX7" fmla="*/ 301943 w 407689"/>
                  <a:gd name="connsiteY7" fmla="*/ 58933 h 374211"/>
                  <a:gd name="connsiteX8" fmla="*/ 376905 w 407689"/>
                  <a:gd name="connsiteY8" fmla="*/ 44852 h 374211"/>
                  <a:gd name="connsiteX9" fmla="*/ 403018 w 407689"/>
                  <a:gd name="connsiteY9" fmla="*/ 38310 h 374211"/>
                  <a:gd name="connsiteX10" fmla="*/ 183217 w 407689"/>
                  <a:gd name="connsiteY10" fmla="*/ 35302 h 374211"/>
                  <a:gd name="connsiteX11" fmla="*/ 302175 w 407689"/>
                  <a:gd name="connsiteY11" fmla="*/ 0 h 374211"/>
                  <a:gd name="connsiteX12" fmla="*/ 355088 w 407689"/>
                  <a:gd name="connsiteY12" fmla="*/ 10210 h 374211"/>
                  <a:gd name="connsiteX13" fmla="*/ 407689 w 407689"/>
                  <a:gd name="connsiteY13" fmla="*/ 37733 h 374211"/>
                  <a:gd name="connsiteX14" fmla="*/ 349568 w 407689"/>
                  <a:gd name="connsiteY14" fmla="*/ 118941 h 374211"/>
                  <a:gd name="connsiteX15" fmla="*/ 283845 w 407689"/>
                  <a:gd name="connsiteY15" fmla="*/ 250386 h 374211"/>
                  <a:gd name="connsiteX16" fmla="*/ 244793 w 407689"/>
                  <a:gd name="connsiteY16" fmla="*/ 374211 h 374211"/>
                  <a:gd name="connsiteX17" fmla="*/ 242888 w 407689"/>
                  <a:gd name="connsiteY17" fmla="*/ 372306 h 374211"/>
                  <a:gd name="connsiteX18" fmla="*/ 205740 w 407689"/>
                  <a:gd name="connsiteY18" fmla="*/ 349446 h 374211"/>
                  <a:gd name="connsiteX0" fmla="*/ 205740 w 407689"/>
                  <a:gd name="connsiteY0" fmla="*/ 349446 h 374211"/>
                  <a:gd name="connsiteX1" fmla="*/ 178118 w 407689"/>
                  <a:gd name="connsiteY1" fmla="*/ 333253 h 374211"/>
                  <a:gd name="connsiteX2" fmla="*/ 82868 w 407689"/>
                  <a:gd name="connsiteY2" fmla="*/ 293248 h 374211"/>
                  <a:gd name="connsiteX3" fmla="*/ 0 w 407689"/>
                  <a:gd name="connsiteY3" fmla="*/ 272293 h 374211"/>
                  <a:gd name="connsiteX4" fmla="*/ 49530 w 407689"/>
                  <a:gd name="connsiteY4" fmla="*/ 215143 h 374211"/>
                  <a:gd name="connsiteX5" fmla="*/ 119063 w 407689"/>
                  <a:gd name="connsiteY5" fmla="*/ 151326 h 374211"/>
                  <a:gd name="connsiteX6" fmla="*/ 254318 w 407689"/>
                  <a:gd name="connsiteY6" fmla="*/ 78936 h 374211"/>
                  <a:gd name="connsiteX7" fmla="*/ 301943 w 407689"/>
                  <a:gd name="connsiteY7" fmla="*/ 58933 h 374211"/>
                  <a:gd name="connsiteX8" fmla="*/ 376905 w 407689"/>
                  <a:gd name="connsiteY8" fmla="*/ 44852 h 374211"/>
                  <a:gd name="connsiteX9" fmla="*/ 403018 w 407689"/>
                  <a:gd name="connsiteY9" fmla="*/ 38310 h 374211"/>
                  <a:gd name="connsiteX10" fmla="*/ 183217 w 407689"/>
                  <a:gd name="connsiteY10" fmla="*/ 35302 h 374211"/>
                  <a:gd name="connsiteX11" fmla="*/ 302175 w 407689"/>
                  <a:gd name="connsiteY11" fmla="*/ 0 h 374211"/>
                  <a:gd name="connsiteX12" fmla="*/ 355088 w 407689"/>
                  <a:gd name="connsiteY12" fmla="*/ 10210 h 374211"/>
                  <a:gd name="connsiteX13" fmla="*/ 407689 w 407689"/>
                  <a:gd name="connsiteY13" fmla="*/ 37733 h 374211"/>
                  <a:gd name="connsiteX14" fmla="*/ 349568 w 407689"/>
                  <a:gd name="connsiteY14" fmla="*/ 118941 h 374211"/>
                  <a:gd name="connsiteX15" fmla="*/ 283845 w 407689"/>
                  <a:gd name="connsiteY15" fmla="*/ 250386 h 374211"/>
                  <a:gd name="connsiteX16" fmla="*/ 244793 w 407689"/>
                  <a:gd name="connsiteY16" fmla="*/ 374211 h 374211"/>
                  <a:gd name="connsiteX17" fmla="*/ 242888 w 407689"/>
                  <a:gd name="connsiteY17" fmla="*/ 372306 h 374211"/>
                  <a:gd name="connsiteX18" fmla="*/ 205740 w 407689"/>
                  <a:gd name="connsiteY18" fmla="*/ 349446 h 374211"/>
                  <a:gd name="connsiteX0" fmla="*/ 205740 w 407689"/>
                  <a:gd name="connsiteY0" fmla="*/ 349446 h 374211"/>
                  <a:gd name="connsiteX1" fmla="*/ 82868 w 407689"/>
                  <a:gd name="connsiteY1" fmla="*/ 29324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55088 w 407689"/>
                  <a:gd name="connsiteY11" fmla="*/ 10210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17" fmla="*/ 205740 w 407689"/>
                  <a:gd name="connsiteY17" fmla="*/ 349446 h 374211"/>
                  <a:gd name="connsiteX0" fmla="*/ 242888 w 407689"/>
                  <a:gd name="connsiteY0" fmla="*/ 372306 h 374211"/>
                  <a:gd name="connsiteX1" fmla="*/ 82868 w 407689"/>
                  <a:gd name="connsiteY1" fmla="*/ 29324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55088 w 407689"/>
                  <a:gd name="connsiteY11" fmla="*/ 10210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4409 w 407689"/>
                  <a:gd name="connsiteY1" fmla="*/ 307782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55088 w 407689"/>
                  <a:gd name="connsiteY11" fmla="*/ 10210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55088 w 407689"/>
                  <a:gd name="connsiteY11" fmla="*/ 10210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69404 w 407689"/>
                  <a:gd name="connsiteY11" fmla="*/ 13164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78614 w 407689"/>
                  <a:gd name="connsiteY11" fmla="*/ 20404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73854 w 407689"/>
                  <a:gd name="connsiteY11" fmla="*/ 16392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73854 w 407689"/>
                  <a:gd name="connsiteY11" fmla="*/ 16392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07689" h="374211">
                    <a:moveTo>
                      <a:pt x="242888" y="372306"/>
                    </a:moveTo>
                    <a:cubicBezTo>
                      <a:pt x="215901" y="358812"/>
                      <a:pt x="173704" y="327187"/>
                      <a:pt x="133223" y="310518"/>
                    </a:cubicBezTo>
                    <a:cubicBezTo>
                      <a:pt x="103537" y="300358"/>
                      <a:pt x="19599" y="278397"/>
                      <a:pt x="0" y="272293"/>
                    </a:cubicBezTo>
                    <a:cubicBezTo>
                      <a:pt x="14505" y="254971"/>
                      <a:pt x="29686" y="235304"/>
                      <a:pt x="49530" y="215143"/>
                    </a:cubicBezTo>
                    <a:cubicBezTo>
                      <a:pt x="69374" y="194982"/>
                      <a:pt x="92393" y="169423"/>
                      <a:pt x="119063" y="151326"/>
                    </a:cubicBezTo>
                    <a:cubicBezTo>
                      <a:pt x="161925" y="122751"/>
                      <a:pt x="208598" y="101796"/>
                      <a:pt x="254318" y="78936"/>
                    </a:cubicBezTo>
                    <a:cubicBezTo>
                      <a:pt x="269558" y="71316"/>
                      <a:pt x="285750" y="64648"/>
                      <a:pt x="301943" y="58933"/>
                    </a:cubicBezTo>
                    <a:cubicBezTo>
                      <a:pt x="325755" y="51313"/>
                      <a:pt x="352140" y="47710"/>
                      <a:pt x="376905" y="44852"/>
                    </a:cubicBezTo>
                    <a:cubicBezTo>
                      <a:pt x="378810" y="44852"/>
                      <a:pt x="400160" y="41167"/>
                      <a:pt x="403018" y="38310"/>
                    </a:cubicBezTo>
                    <a:cubicBezTo>
                      <a:pt x="340645" y="21508"/>
                      <a:pt x="235605" y="30539"/>
                      <a:pt x="183217" y="35302"/>
                    </a:cubicBezTo>
                    <a:cubicBezTo>
                      <a:pt x="226165" y="15431"/>
                      <a:pt x="256455" y="8272"/>
                      <a:pt x="302175" y="0"/>
                    </a:cubicBezTo>
                    <a:cubicBezTo>
                      <a:pt x="326074" y="3856"/>
                      <a:pt x="356268" y="10103"/>
                      <a:pt x="373854" y="16392"/>
                    </a:cubicBezTo>
                    <a:cubicBezTo>
                      <a:pt x="391440" y="22681"/>
                      <a:pt x="391497" y="27256"/>
                      <a:pt x="407689" y="37733"/>
                    </a:cubicBezTo>
                    <a:cubicBezTo>
                      <a:pt x="394257" y="51734"/>
                      <a:pt x="369570" y="83222"/>
                      <a:pt x="349568" y="118941"/>
                    </a:cubicBezTo>
                    <a:cubicBezTo>
                      <a:pt x="331788" y="150532"/>
                      <a:pt x="301308" y="207841"/>
                      <a:pt x="283845" y="250386"/>
                    </a:cubicBezTo>
                    <a:cubicBezTo>
                      <a:pt x="273844" y="278643"/>
                      <a:pt x="251619" y="353891"/>
                      <a:pt x="244793" y="374211"/>
                    </a:cubicBezTo>
                    <a:lnTo>
                      <a:pt x="242888" y="37230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31">
                <a:extLst>
                  <a:ext uri="{FF2B5EF4-FFF2-40B4-BE49-F238E27FC236}">
                    <a16:creationId xmlns:a16="http://schemas.microsoft.com/office/drawing/2014/main" id="{03B1FA55-0B5A-0047-B2F8-F1BF2FD9143B}"/>
                  </a:ext>
                </a:extLst>
              </p:cNvPr>
              <p:cNvSpPr/>
              <p:nvPr/>
            </p:nvSpPr>
            <p:spPr>
              <a:xfrm>
                <a:off x="1747563" y="3321294"/>
                <a:ext cx="433906" cy="371475"/>
              </a:xfrm>
              <a:custGeom>
                <a:avLst/>
                <a:gdLst>
                  <a:gd name="connsiteX0" fmla="*/ 204311 w 428625"/>
                  <a:gd name="connsiteY0" fmla="*/ 374809 h 381000"/>
                  <a:gd name="connsiteX1" fmla="*/ 197644 w 428625"/>
                  <a:gd name="connsiteY1" fmla="*/ 378619 h 381000"/>
                  <a:gd name="connsiteX2" fmla="*/ 183356 w 428625"/>
                  <a:gd name="connsiteY2" fmla="*/ 339566 h 381000"/>
                  <a:gd name="connsiteX3" fmla="*/ 151924 w 428625"/>
                  <a:gd name="connsiteY3" fmla="*/ 250984 h 381000"/>
                  <a:gd name="connsiteX4" fmla="*/ 86201 w 428625"/>
                  <a:gd name="connsiteY4" fmla="*/ 130969 h 381000"/>
                  <a:gd name="connsiteX5" fmla="*/ 48101 w 428625"/>
                  <a:gd name="connsiteY5" fmla="*/ 90964 h 381000"/>
                  <a:gd name="connsiteX6" fmla="*/ 44291 w 428625"/>
                  <a:gd name="connsiteY6" fmla="*/ 88106 h 381000"/>
                  <a:gd name="connsiteX7" fmla="*/ 40481 w 428625"/>
                  <a:gd name="connsiteY7" fmla="*/ 85249 h 381000"/>
                  <a:gd name="connsiteX8" fmla="*/ 35719 w 428625"/>
                  <a:gd name="connsiteY8" fmla="*/ 81439 h 381000"/>
                  <a:gd name="connsiteX9" fmla="*/ 8096 w 428625"/>
                  <a:gd name="connsiteY9" fmla="*/ 63341 h 381000"/>
                  <a:gd name="connsiteX10" fmla="*/ 8096 w 428625"/>
                  <a:gd name="connsiteY10" fmla="*/ 50959 h 381000"/>
                  <a:gd name="connsiteX11" fmla="*/ 10954 w 428625"/>
                  <a:gd name="connsiteY11" fmla="*/ 42386 h 381000"/>
                  <a:gd name="connsiteX12" fmla="*/ 67151 w 428625"/>
                  <a:gd name="connsiteY12" fmla="*/ 7144 h 381000"/>
                  <a:gd name="connsiteX13" fmla="*/ 99536 w 428625"/>
                  <a:gd name="connsiteY13" fmla="*/ 19526 h 381000"/>
                  <a:gd name="connsiteX14" fmla="*/ 138589 w 428625"/>
                  <a:gd name="connsiteY14" fmla="*/ 37624 h 381000"/>
                  <a:gd name="connsiteX15" fmla="*/ 145256 w 428625"/>
                  <a:gd name="connsiteY15" fmla="*/ 38576 h 381000"/>
                  <a:gd name="connsiteX16" fmla="*/ 149066 w 428625"/>
                  <a:gd name="connsiteY16" fmla="*/ 40481 h 381000"/>
                  <a:gd name="connsiteX17" fmla="*/ 16669 w 428625"/>
                  <a:gd name="connsiteY17" fmla="*/ 56674 h 381000"/>
                  <a:gd name="connsiteX18" fmla="*/ 21431 w 428625"/>
                  <a:gd name="connsiteY18" fmla="*/ 57626 h 381000"/>
                  <a:gd name="connsiteX19" fmla="*/ 95726 w 428625"/>
                  <a:gd name="connsiteY19" fmla="*/ 66199 h 381000"/>
                  <a:gd name="connsiteX20" fmla="*/ 159544 w 428625"/>
                  <a:gd name="connsiteY20" fmla="*/ 78581 h 381000"/>
                  <a:gd name="connsiteX21" fmla="*/ 188119 w 428625"/>
                  <a:gd name="connsiteY21" fmla="*/ 87154 h 381000"/>
                  <a:gd name="connsiteX22" fmla="*/ 210026 w 428625"/>
                  <a:gd name="connsiteY22" fmla="*/ 95726 h 381000"/>
                  <a:gd name="connsiteX23" fmla="*/ 258604 w 428625"/>
                  <a:gd name="connsiteY23" fmla="*/ 119539 h 381000"/>
                  <a:gd name="connsiteX24" fmla="*/ 330041 w 428625"/>
                  <a:gd name="connsiteY24" fmla="*/ 167164 h 381000"/>
                  <a:gd name="connsiteX25" fmla="*/ 353854 w 428625"/>
                  <a:gd name="connsiteY25" fmla="*/ 186214 h 381000"/>
                  <a:gd name="connsiteX26" fmla="*/ 381476 w 428625"/>
                  <a:gd name="connsiteY26" fmla="*/ 210979 h 381000"/>
                  <a:gd name="connsiteX27" fmla="*/ 420529 w 428625"/>
                  <a:gd name="connsiteY27" fmla="*/ 256699 h 381000"/>
                  <a:gd name="connsiteX28" fmla="*/ 420529 w 428625"/>
                  <a:gd name="connsiteY28" fmla="*/ 256699 h 381000"/>
                  <a:gd name="connsiteX29" fmla="*/ 421481 w 428625"/>
                  <a:gd name="connsiteY29" fmla="*/ 257651 h 381000"/>
                  <a:gd name="connsiteX30" fmla="*/ 421481 w 428625"/>
                  <a:gd name="connsiteY30" fmla="*/ 257651 h 381000"/>
                  <a:gd name="connsiteX31" fmla="*/ 422434 w 428625"/>
                  <a:gd name="connsiteY31" fmla="*/ 259556 h 381000"/>
                  <a:gd name="connsiteX32" fmla="*/ 422434 w 428625"/>
                  <a:gd name="connsiteY32" fmla="*/ 259556 h 381000"/>
                  <a:gd name="connsiteX33" fmla="*/ 422434 w 428625"/>
                  <a:gd name="connsiteY33" fmla="*/ 259556 h 381000"/>
                  <a:gd name="connsiteX34" fmla="*/ 426244 w 428625"/>
                  <a:gd name="connsiteY34" fmla="*/ 265271 h 381000"/>
                  <a:gd name="connsiteX35" fmla="*/ 422434 w 428625"/>
                  <a:gd name="connsiteY35" fmla="*/ 268129 h 381000"/>
                  <a:gd name="connsiteX36" fmla="*/ 320516 w 428625"/>
                  <a:gd name="connsiteY36" fmla="*/ 305276 h 381000"/>
                  <a:gd name="connsiteX37" fmla="*/ 252889 w 428625"/>
                  <a:gd name="connsiteY37" fmla="*/ 342424 h 381000"/>
                  <a:gd name="connsiteX38" fmla="*/ 204311 w 428625"/>
                  <a:gd name="connsiteY38" fmla="*/ 374809 h 381000"/>
                  <a:gd name="connsiteX0" fmla="*/ 210634 w 432567"/>
                  <a:gd name="connsiteY0" fmla="*/ 367665 h 371475"/>
                  <a:gd name="connsiteX1" fmla="*/ 203967 w 432567"/>
                  <a:gd name="connsiteY1" fmla="*/ 371475 h 371475"/>
                  <a:gd name="connsiteX2" fmla="*/ 189679 w 432567"/>
                  <a:gd name="connsiteY2" fmla="*/ 332422 h 371475"/>
                  <a:gd name="connsiteX3" fmla="*/ 158247 w 432567"/>
                  <a:gd name="connsiteY3" fmla="*/ 243840 h 371475"/>
                  <a:gd name="connsiteX4" fmla="*/ 92524 w 432567"/>
                  <a:gd name="connsiteY4" fmla="*/ 123825 h 371475"/>
                  <a:gd name="connsiteX5" fmla="*/ 54424 w 432567"/>
                  <a:gd name="connsiteY5" fmla="*/ 83820 h 371475"/>
                  <a:gd name="connsiteX6" fmla="*/ 50614 w 432567"/>
                  <a:gd name="connsiteY6" fmla="*/ 80962 h 371475"/>
                  <a:gd name="connsiteX7" fmla="*/ 46804 w 432567"/>
                  <a:gd name="connsiteY7" fmla="*/ 78105 h 371475"/>
                  <a:gd name="connsiteX8" fmla="*/ 42042 w 432567"/>
                  <a:gd name="connsiteY8" fmla="*/ 74295 h 371475"/>
                  <a:gd name="connsiteX9" fmla="*/ 14419 w 432567"/>
                  <a:gd name="connsiteY9" fmla="*/ 56197 h 371475"/>
                  <a:gd name="connsiteX10" fmla="*/ 321 w 432567"/>
                  <a:gd name="connsiteY10" fmla="*/ 44855 h 371475"/>
                  <a:gd name="connsiteX11" fmla="*/ 17277 w 432567"/>
                  <a:gd name="connsiteY11" fmla="*/ 35242 h 371475"/>
                  <a:gd name="connsiteX12" fmla="*/ 73474 w 432567"/>
                  <a:gd name="connsiteY12" fmla="*/ 0 h 371475"/>
                  <a:gd name="connsiteX13" fmla="*/ 105859 w 432567"/>
                  <a:gd name="connsiteY13" fmla="*/ 12382 h 371475"/>
                  <a:gd name="connsiteX14" fmla="*/ 144912 w 432567"/>
                  <a:gd name="connsiteY14" fmla="*/ 30480 h 371475"/>
                  <a:gd name="connsiteX15" fmla="*/ 151579 w 432567"/>
                  <a:gd name="connsiteY15" fmla="*/ 31432 h 371475"/>
                  <a:gd name="connsiteX16" fmla="*/ 155389 w 432567"/>
                  <a:gd name="connsiteY16" fmla="*/ 33337 h 371475"/>
                  <a:gd name="connsiteX17" fmla="*/ 22992 w 432567"/>
                  <a:gd name="connsiteY17" fmla="*/ 49530 h 371475"/>
                  <a:gd name="connsiteX18" fmla="*/ 27754 w 432567"/>
                  <a:gd name="connsiteY18" fmla="*/ 50482 h 371475"/>
                  <a:gd name="connsiteX19" fmla="*/ 102049 w 432567"/>
                  <a:gd name="connsiteY19" fmla="*/ 59055 h 371475"/>
                  <a:gd name="connsiteX20" fmla="*/ 165867 w 432567"/>
                  <a:gd name="connsiteY20" fmla="*/ 71437 h 371475"/>
                  <a:gd name="connsiteX21" fmla="*/ 194442 w 432567"/>
                  <a:gd name="connsiteY21" fmla="*/ 80010 h 371475"/>
                  <a:gd name="connsiteX22" fmla="*/ 216349 w 432567"/>
                  <a:gd name="connsiteY22" fmla="*/ 88582 h 371475"/>
                  <a:gd name="connsiteX23" fmla="*/ 264927 w 432567"/>
                  <a:gd name="connsiteY23" fmla="*/ 112395 h 371475"/>
                  <a:gd name="connsiteX24" fmla="*/ 336364 w 432567"/>
                  <a:gd name="connsiteY24" fmla="*/ 160020 h 371475"/>
                  <a:gd name="connsiteX25" fmla="*/ 360177 w 432567"/>
                  <a:gd name="connsiteY25" fmla="*/ 179070 h 371475"/>
                  <a:gd name="connsiteX26" fmla="*/ 387799 w 432567"/>
                  <a:gd name="connsiteY26" fmla="*/ 203835 h 371475"/>
                  <a:gd name="connsiteX27" fmla="*/ 426852 w 432567"/>
                  <a:gd name="connsiteY27" fmla="*/ 249555 h 371475"/>
                  <a:gd name="connsiteX28" fmla="*/ 426852 w 432567"/>
                  <a:gd name="connsiteY28" fmla="*/ 249555 h 371475"/>
                  <a:gd name="connsiteX29" fmla="*/ 427804 w 432567"/>
                  <a:gd name="connsiteY29" fmla="*/ 250507 h 371475"/>
                  <a:gd name="connsiteX30" fmla="*/ 427804 w 432567"/>
                  <a:gd name="connsiteY30" fmla="*/ 250507 h 371475"/>
                  <a:gd name="connsiteX31" fmla="*/ 428757 w 432567"/>
                  <a:gd name="connsiteY31" fmla="*/ 252412 h 371475"/>
                  <a:gd name="connsiteX32" fmla="*/ 428757 w 432567"/>
                  <a:gd name="connsiteY32" fmla="*/ 252412 h 371475"/>
                  <a:gd name="connsiteX33" fmla="*/ 428757 w 432567"/>
                  <a:gd name="connsiteY33" fmla="*/ 252412 h 371475"/>
                  <a:gd name="connsiteX34" fmla="*/ 432567 w 432567"/>
                  <a:gd name="connsiteY34" fmla="*/ 258127 h 371475"/>
                  <a:gd name="connsiteX35" fmla="*/ 428757 w 432567"/>
                  <a:gd name="connsiteY35" fmla="*/ 260985 h 371475"/>
                  <a:gd name="connsiteX36" fmla="*/ 326839 w 432567"/>
                  <a:gd name="connsiteY36" fmla="*/ 298132 h 371475"/>
                  <a:gd name="connsiteX37" fmla="*/ 259212 w 432567"/>
                  <a:gd name="connsiteY37" fmla="*/ 335280 h 371475"/>
                  <a:gd name="connsiteX38" fmla="*/ 210634 w 432567"/>
                  <a:gd name="connsiteY38" fmla="*/ 367665 h 371475"/>
                  <a:gd name="connsiteX0" fmla="*/ 208982 w 430915"/>
                  <a:gd name="connsiteY0" fmla="*/ 367665 h 371475"/>
                  <a:gd name="connsiteX1" fmla="*/ 202315 w 430915"/>
                  <a:gd name="connsiteY1" fmla="*/ 371475 h 371475"/>
                  <a:gd name="connsiteX2" fmla="*/ 188027 w 430915"/>
                  <a:gd name="connsiteY2" fmla="*/ 332422 h 371475"/>
                  <a:gd name="connsiteX3" fmla="*/ 156595 w 430915"/>
                  <a:gd name="connsiteY3" fmla="*/ 243840 h 371475"/>
                  <a:gd name="connsiteX4" fmla="*/ 90872 w 430915"/>
                  <a:gd name="connsiteY4" fmla="*/ 123825 h 371475"/>
                  <a:gd name="connsiteX5" fmla="*/ 52772 w 430915"/>
                  <a:gd name="connsiteY5" fmla="*/ 83820 h 371475"/>
                  <a:gd name="connsiteX6" fmla="*/ 48962 w 430915"/>
                  <a:gd name="connsiteY6" fmla="*/ 80962 h 371475"/>
                  <a:gd name="connsiteX7" fmla="*/ 45152 w 430915"/>
                  <a:gd name="connsiteY7" fmla="*/ 78105 h 371475"/>
                  <a:gd name="connsiteX8" fmla="*/ 40390 w 430915"/>
                  <a:gd name="connsiteY8" fmla="*/ 74295 h 371475"/>
                  <a:gd name="connsiteX9" fmla="*/ 12767 w 430915"/>
                  <a:gd name="connsiteY9" fmla="*/ 56197 h 371475"/>
                  <a:gd name="connsiteX10" fmla="*/ 383 w 430915"/>
                  <a:gd name="connsiteY10" fmla="*/ 46897 h 371475"/>
                  <a:gd name="connsiteX11" fmla="*/ 15625 w 430915"/>
                  <a:gd name="connsiteY11" fmla="*/ 35242 h 371475"/>
                  <a:gd name="connsiteX12" fmla="*/ 71822 w 430915"/>
                  <a:gd name="connsiteY12" fmla="*/ 0 h 371475"/>
                  <a:gd name="connsiteX13" fmla="*/ 104207 w 430915"/>
                  <a:gd name="connsiteY13" fmla="*/ 12382 h 371475"/>
                  <a:gd name="connsiteX14" fmla="*/ 143260 w 430915"/>
                  <a:gd name="connsiteY14" fmla="*/ 30480 h 371475"/>
                  <a:gd name="connsiteX15" fmla="*/ 149927 w 430915"/>
                  <a:gd name="connsiteY15" fmla="*/ 31432 h 371475"/>
                  <a:gd name="connsiteX16" fmla="*/ 153737 w 430915"/>
                  <a:gd name="connsiteY16" fmla="*/ 33337 h 371475"/>
                  <a:gd name="connsiteX17" fmla="*/ 21340 w 430915"/>
                  <a:gd name="connsiteY17" fmla="*/ 49530 h 371475"/>
                  <a:gd name="connsiteX18" fmla="*/ 26102 w 430915"/>
                  <a:gd name="connsiteY18" fmla="*/ 50482 h 371475"/>
                  <a:gd name="connsiteX19" fmla="*/ 100397 w 430915"/>
                  <a:gd name="connsiteY19" fmla="*/ 59055 h 371475"/>
                  <a:gd name="connsiteX20" fmla="*/ 164215 w 430915"/>
                  <a:gd name="connsiteY20" fmla="*/ 71437 h 371475"/>
                  <a:gd name="connsiteX21" fmla="*/ 192790 w 430915"/>
                  <a:gd name="connsiteY21" fmla="*/ 80010 h 371475"/>
                  <a:gd name="connsiteX22" fmla="*/ 214697 w 430915"/>
                  <a:gd name="connsiteY22" fmla="*/ 88582 h 371475"/>
                  <a:gd name="connsiteX23" fmla="*/ 263275 w 430915"/>
                  <a:gd name="connsiteY23" fmla="*/ 112395 h 371475"/>
                  <a:gd name="connsiteX24" fmla="*/ 334712 w 430915"/>
                  <a:gd name="connsiteY24" fmla="*/ 160020 h 371475"/>
                  <a:gd name="connsiteX25" fmla="*/ 358525 w 430915"/>
                  <a:gd name="connsiteY25" fmla="*/ 179070 h 371475"/>
                  <a:gd name="connsiteX26" fmla="*/ 386147 w 430915"/>
                  <a:gd name="connsiteY26" fmla="*/ 203835 h 371475"/>
                  <a:gd name="connsiteX27" fmla="*/ 425200 w 430915"/>
                  <a:gd name="connsiteY27" fmla="*/ 249555 h 371475"/>
                  <a:gd name="connsiteX28" fmla="*/ 425200 w 430915"/>
                  <a:gd name="connsiteY28" fmla="*/ 249555 h 371475"/>
                  <a:gd name="connsiteX29" fmla="*/ 426152 w 430915"/>
                  <a:gd name="connsiteY29" fmla="*/ 250507 h 371475"/>
                  <a:gd name="connsiteX30" fmla="*/ 426152 w 430915"/>
                  <a:gd name="connsiteY30" fmla="*/ 250507 h 371475"/>
                  <a:gd name="connsiteX31" fmla="*/ 427105 w 430915"/>
                  <a:gd name="connsiteY31" fmla="*/ 252412 h 371475"/>
                  <a:gd name="connsiteX32" fmla="*/ 427105 w 430915"/>
                  <a:gd name="connsiteY32" fmla="*/ 252412 h 371475"/>
                  <a:gd name="connsiteX33" fmla="*/ 427105 w 430915"/>
                  <a:gd name="connsiteY33" fmla="*/ 252412 h 371475"/>
                  <a:gd name="connsiteX34" fmla="*/ 430915 w 430915"/>
                  <a:gd name="connsiteY34" fmla="*/ 258127 h 371475"/>
                  <a:gd name="connsiteX35" fmla="*/ 427105 w 430915"/>
                  <a:gd name="connsiteY35" fmla="*/ 260985 h 371475"/>
                  <a:gd name="connsiteX36" fmla="*/ 325187 w 430915"/>
                  <a:gd name="connsiteY36" fmla="*/ 298132 h 371475"/>
                  <a:gd name="connsiteX37" fmla="*/ 257560 w 430915"/>
                  <a:gd name="connsiteY37" fmla="*/ 335280 h 371475"/>
                  <a:gd name="connsiteX38" fmla="*/ 208982 w 430915"/>
                  <a:gd name="connsiteY38" fmla="*/ 367665 h 371475"/>
                  <a:gd name="connsiteX0" fmla="*/ 209090 w 431023"/>
                  <a:gd name="connsiteY0" fmla="*/ 367665 h 371475"/>
                  <a:gd name="connsiteX1" fmla="*/ 202423 w 431023"/>
                  <a:gd name="connsiteY1" fmla="*/ 371475 h 371475"/>
                  <a:gd name="connsiteX2" fmla="*/ 188135 w 431023"/>
                  <a:gd name="connsiteY2" fmla="*/ 332422 h 371475"/>
                  <a:gd name="connsiteX3" fmla="*/ 156703 w 431023"/>
                  <a:gd name="connsiteY3" fmla="*/ 243840 h 371475"/>
                  <a:gd name="connsiteX4" fmla="*/ 90980 w 431023"/>
                  <a:gd name="connsiteY4" fmla="*/ 123825 h 371475"/>
                  <a:gd name="connsiteX5" fmla="*/ 52880 w 431023"/>
                  <a:gd name="connsiteY5" fmla="*/ 83820 h 371475"/>
                  <a:gd name="connsiteX6" fmla="*/ 49070 w 431023"/>
                  <a:gd name="connsiteY6" fmla="*/ 80962 h 371475"/>
                  <a:gd name="connsiteX7" fmla="*/ 45260 w 431023"/>
                  <a:gd name="connsiteY7" fmla="*/ 78105 h 371475"/>
                  <a:gd name="connsiteX8" fmla="*/ 40498 w 431023"/>
                  <a:gd name="connsiteY8" fmla="*/ 74295 h 371475"/>
                  <a:gd name="connsiteX9" fmla="*/ 12875 w 431023"/>
                  <a:gd name="connsiteY9" fmla="*/ 56197 h 371475"/>
                  <a:gd name="connsiteX10" fmla="*/ 491 w 431023"/>
                  <a:gd name="connsiteY10" fmla="*/ 46897 h 371475"/>
                  <a:gd name="connsiteX11" fmla="*/ 15733 w 431023"/>
                  <a:gd name="connsiteY11" fmla="*/ 35242 h 371475"/>
                  <a:gd name="connsiteX12" fmla="*/ 71930 w 431023"/>
                  <a:gd name="connsiteY12" fmla="*/ 0 h 371475"/>
                  <a:gd name="connsiteX13" fmla="*/ 104315 w 431023"/>
                  <a:gd name="connsiteY13" fmla="*/ 12382 h 371475"/>
                  <a:gd name="connsiteX14" fmla="*/ 143368 w 431023"/>
                  <a:gd name="connsiteY14" fmla="*/ 30480 h 371475"/>
                  <a:gd name="connsiteX15" fmla="*/ 150035 w 431023"/>
                  <a:gd name="connsiteY15" fmla="*/ 31432 h 371475"/>
                  <a:gd name="connsiteX16" fmla="*/ 153845 w 431023"/>
                  <a:gd name="connsiteY16" fmla="*/ 33337 h 371475"/>
                  <a:gd name="connsiteX17" fmla="*/ 0 w 431023"/>
                  <a:gd name="connsiteY17" fmla="*/ 48035 h 371475"/>
                  <a:gd name="connsiteX18" fmla="*/ 26210 w 431023"/>
                  <a:gd name="connsiteY18" fmla="*/ 50482 h 371475"/>
                  <a:gd name="connsiteX19" fmla="*/ 100505 w 431023"/>
                  <a:gd name="connsiteY19" fmla="*/ 59055 h 371475"/>
                  <a:gd name="connsiteX20" fmla="*/ 164323 w 431023"/>
                  <a:gd name="connsiteY20" fmla="*/ 71437 h 371475"/>
                  <a:gd name="connsiteX21" fmla="*/ 192898 w 431023"/>
                  <a:gd name="connsiteY21" fmla="*/ 80010 h 371475"/>
                  <a:gd name="connsiteX22" fmla="*/ 214805 w 431023"/>
                  <a:gd name="connsiteY22" fmla="*/ 88582 h 371475"/>
                  <a:gd name="connsiteX23" fmla="*/ 263383 w 431023"/>
                  <a:gd name="connsiteY23" fmla="*/ 112395 h 371475"/>
                  <a:gd name="connsiteX24" fmla="*/ 334820 w 431023"/>
                  <a:gd name="connsiteY24" fmla="*/ 160020 h 371475"/>
                  <a:gd name="connsiteX25" fmla="*/ 358633 w 431023"/>
                  <a:gd name="connsiteY25" fmla="*/ 179070 h 371475"/>
                  <a:gd name="connsiteX26" fmla="*/ 386255 w 431023"/>
                  <a:gd name="connsiteY26" fmla="*/ 203835 h 371475"/>
                  <a:gd name="connsiteX27" fmla="*/ 425308 w 431023"/>
                  <a:gd name="connsiteY27" fmla="*/ 249555 h 371475"/>
                  <a:gd name="connsiteX28" fmla="*/ 425308 w 431023"/>
                  <a:gd name="connsiteY28" fmla="*/ 249555 h 371475"/>
                  <a:gd name="connsiteX29" fmla="*/ 426260 w 431023"/>
                  <a:gd name="connsiteY29" fmla="*/ 250507 h 371475"/>
                  <a:gd name="connsiteX30" fmla="*/ 426260 w 431023"/>
                  <a:gd name="connsiteY30" fmla="*/ 250507 h 371475"/>
                  <a:gd name="connsiteX31" fmla="*/ 427213 w 431023"/>
                  <a:gd name="connsiteY31" fmla="*/ 252412 h 371475"/>
                  <a:gd name="connsiteX32" fmla="*/ 427213 w 431023"/>
                  <a:gd name="connsiteY32" fmla="*/ 252412 h 371475"/>
                  <a:gd name="connsiteX33" fmla="*/ 427213 w 431023"/>
                  <a:gd name="connsiteY33" fmla="*/ 252412 h 371475"/>
                  <a:gd name="connsiteX34" fmla="*/ 431023 w 431023"/>
                  <a:gd name="connsiteY34" fmla="*/ 258127 h 371475"/>
                  <a:gd name="connsiteX35" fmla="*/ 427213 w 431023"/>
                  <a:gd name="connsiteY35" fmla="*/ 260985 h 371475"/>
                  <a:gd name="connsiteX36" fmla="*/ 325295 w 431023"/>
                  <a:gd name="connsiteY36" fmla="*/ 298132 h 371475"/>
                  <a:gd name="connsiteX37" fmla="*/ 257668 w 431023"/>
                  <a:gd name="connsiteY37" fmla="*/ 335280 h 371475"/>
                  <a:gd name="connsiteX38" fmla="*/ 209090 w 431023"/>
                  <a:gd name="connsiteY38" fmla="*/ 367665 h 371475"/>
                  <a:gd name="connsiteX0" fmla="*/ 209760 w 431693"/>
                  <a:gd name="connsiteY0" fmla="*/ 367665 h 371475"/>
                  <a:gd name="connsiteX1" fmla="*/ 203093 w 431693"/>
                  <a:gd name="connsiteY1" fmla="*/ 371475 h 371475"/>
                  <a:gd name="connsiteX2" fmla="*/ 188805 w 431693"/>
                  <a:gd name="connsiteY2" fmla="*/ 332422 h 371475"/>
                  <a:gd name="connsiteX3" fmla="*/ 157373 w 431693"/>
                  <a:gd name="connsiteY3" fmla="*/ 243840 h 371475"/>
                  <a:gd name="connsiteX4" fmla="*/ 91650 w 431693"/>
                  <a:gd name="connsiteY4" fmla="*/ 123825 h 371475"/>
                  <a:gd name="connsiteX5" fmla="*/ 53550 w 431693"/>
                  <a:gd name="connsiteY5" fmla="*/ 83820 h 371475"/>
                  <a:gd name="connsiteX6" fmla="*/ 49740 w 431693"/>
                  <a:gd name="connsiteY6" fmla="*/ 80962 h 371475"/>
                  <a:gd name="connsiteX7" fmla="*/ 45930 w 431693"/>
                  <a:gd name="connsiteY7" fmla="*/ 78105 h 371475"/>
                  <a:gd name="connsiteX8" fmla="*/ 41168 w 431693"/>
                  <a:gd name="connsiteY8" fmla="*/ 74295 h 371475"/>
                  <a:gd name="connsiteX9" fmla="*/ 13545 w 431693"/>
                  <a:gd name="connsiteY9" fmla="*/ 56197 h 371475"/>
                  <a:gd name="connsiteX10" fmla="*/ 1161 w 431693"/>
                  <a:gd name="connsiteY10" fmla="*/ 46897 h 371475"/>
                  <a:gd name="connsiteX11" fmla="*/ 16403 w 431693"/>
                  <a:gd name="connsiteY11" fmla="*/ 35242 h 371475"/>
                  <a:gd name="connsiteX12" fmla="*/ 72600 w 431693"/>
                  <a:gd name="connsiteY12" fmla="*/ 0 h 371475"/>
                  <a:gd name="connsiteX13" fmla="*/ 104985 w 431693"/>
                  <a:gd name="connsiteY13" fmla="*/ 12382 h 371475"/>
                  <a:gd name="connsiteX14" fmla="*/ 144038 w 431693"/>
                  <a:gd name="connsiteY14" fmla="*/ 30480 h 371475"/>
                  <a:gd name="connsiteX15" fmla="*/ 150705 w 431693"/>
                  <a:gd name="connsiteY15" fmla="*/ 31432 h 371475"/>
                  <a:gd name="connsiteX16" fmla="*/ 154515 w 431693"/>
                  <a:gd name="connsiteY16" fmla="*/ 33337 h 371475"/>
                  <a:gd name="connsiteX17" fmla="*/ 670 w 431693"/>
                  <a:gd name="connsiteY17" fmla="*/ 48035 h 371475"/>
                  <a:gd name="connsiteX18" fmla="*/ 101175 w 431693"/>
                  <a:gd name="connsiteY18" fmla="*/ 59055 h 371475"/>
                  <a:gd name="connsiteX19" fmla="*/ 164993 w 431693"/>
                  <a:gd name="connsiteY19" fmla="*/ 71437 h 371475"/>
                  <a:gd name="connsiteX20" fmla="*/ 193568 w 431693"/>
                  <a:gd name="connsiteY20" fmla="*/ 80010 h 371475"/>
                  <a:gd name="connsiteX21" fmla="*/ 215475 w 431693"/>
                  <a:gd name="connsiteY21" fmla="*/ 88582 h 371475"/>
                  <a:gd name="connsiteX22" fmla="*/ 264053 w 431693"/>
                  <a:gd name="connsiteY22" fmla="*/ 112395 h 371475"/>
                  <a:gd name="connsiteX23" fmla="*/ 335490 w 431693"/>
                  <a:gd name="connsiteY23" fmla="*/ 160020 h 371475"/>
                  <a:gd name="connsiteX24" fmla="*/ 359303 w 431693"/>
                  <a:gd name="connsiteY24" fmla="*/ 179070 h 371475"/>
                  <a:gd name="connsiteX25" fmla="*/ 386925 w 431693"/>
                  <a:gd name="connsiteY25" fmla="*/ 203835 h 371475"/>
                  <a:gd name="connsiteX26" fmla="*/ 425978 w 431693"/>
                  <a:gd name="connsiteY26" fmla="*/ 249555 h 371475"/>
                  <a:gd name="connsiteX27" fmla="*/ 425978 w 431693"/>
                  <a:gd name="connsiteY27" fmla="*/ 249555 h 371475"/>
                  <a:gd name="connsiteX28" fmla="*/ 426930 w 431693"/>
                  <a:gd name="connsiteY28" fmla="*/ 250507 h 371475"/>
                  <a:gd name="connsiteX29" fmla="*/ 426930 w 431693"/>
                  <a:gd name="connsiteY29" fmla="*/ 250507 h 371475"/>
                  <a:gd name="connsiteX30" fmla="*/ 427883 w 431693"/>
                  <a:gd name="connsiteY30" fmla="*/ 252412 h 371475"/>
                  <a:gd name="connsiteX31" fmla="*/ 427883 w 431693"/>
                  <a:gd name="connsiteY31" fmla="*/ 252412 h 371475"/>
                  <a:gd name="connsiteX32" fmla="*/ 427883 w 431693"/>
                  <a:gd name="connsiteY32" fmla="*/ 252412 h 371475"/>
                  <a:gd name="connsiteX33" fmla="*/ 431693 w 431693"/>
                  <a:gd name="connsiteY33" fmla="*/ 258127 h 371475"/>
                  <a:gd name="connsiteX34" fmla="*/ 427883 w 431693"/>
                  <a:gd name="connsiteY34" fmla="*/ 260985 h 371475"/>
                  <a:gd name="connsiteX35" fmla="*/ 325965 w 431693"/>
                  <a:gd name="connsiteY35" fmla="*/ 298132 h 371475"/>
                  <a:gd name="connsiteX36" fmla="*/ 258338 w 431693"/>
                  <a:gd name="connsiteY36" fmla="*/ 335280 h 371475"/>
                  <a:gd name="connsiteX37" fmla="*/ 209760 w 431693"/>
                  <a:gd name="connsiteY37" fmla="*/ 367665 h 371475"/>
                  <a:gd name="connsiteX0" fmla="*/ 209938 w 431871"/>
                  <a:gd name="connsiteY0" fmla="*/ 367665 h 371475"/>
                  <a:gd name="connsiteX1" fmla="*/ 203271 w 431871"/>
                  <a:gd name="connsiteY1" fmla="*/ 371475 h 371475"/>
                  <a:gd name="connsiteX2" fmla="*/ 188983 w 431871"/>
                  <a:gd name="connsiteY2" fmla="*/ 332422 h 371475"/>
                  <a:gd name="connsiteX3" fmla="*/ 157551 w 431871"/>
                  <a:gd name="connsiteY3" fmla="*/ 243840 h 371475"/>
                  <a:gd name="connsiteX4" fmla="*/ 91828 w 431871"/>
                  <a:gd name="connsiteY4" fmla="*/ 123825 h 371475"/>
                  <a:gd name="connsiteX5" fmla="*/ 53728 w 431871"/>
                  <a:gd name="connsiteY5" fmla="*/ 83820 h 371475"/>
                  <a:gd name="connsiteX6" fmla="*/ 49918 w 431871"/>
                  <a:gd name="connsiteY6" fmla="*/ 80962 h 371475"/>
                  <a:gd name="connsiteX7" fmla="*/ 46108 w 431871"/>
                  <a:gd name="connsiteY7" fmla="*/ 78105 h 371475"/>
                  <a:gd name="connsiteX8" fmla="*/ 41346 w 431871"/>
                  <a:gd name="connsiteY8" fmla="*/ 74295 h 371475"/>
                  <a:gd name="connsiteX9" fmla="*/ 13723 w 431871"/>
                  <a:gd name="connsiteY9" fmla="*/ 56197 h 371475"/>
                  <a:gd name="connsiteX10" fmla="*/ 1339 w 431871"/>
                  <a:gd name="connsiteY10" fmla="*/ 46897 h 371475"/>
                  <a:gd name="connsiteX11" fmla="*/ 16581 w 431871"/>
                  <a:gd name="connsiteY11" fmla="*/ 35242 h 371475"/>
                  <a:gd name="connsiteX12" fmla="*/ 72778 w 431871"/>
                  <a:gd name="connsiteY12" fmla="*/ 0 h 371475"/>
                  <a:gd name="connsiteX13" fmla="*/ 105163 w 431871"/>
                  <a:gd name="connsiteY13" fmla="*/ 12382 h 371475"/>
                  <a:gd name="connsiteX14" fmla="*/ 144216 w 431871"/>
                  <a:gd name="connsiteY14" fmla="*/ 30480 h 371475"/>
                  <a:gd name="connsiteX15" fmla="*/ 150883 w 431871"/>
                  <a:gd name="connsiteY15" fmla="*/ 31432 h 371475"/>
                  <a:gd name="connsiteX16" fmla="*/ 154693 w 431871"/>
                  <a:gd name="connsiteY16" fmla="*/ 33337 h 371475"/>
                  <a:gd name="connsiteX17" fmla="*/ 848 w 431871"/>
                  <a:gd name="connsiteY17" fmla="*/ 48035 h 371475"/>
                  <a:gd name="connsiteX18" fmla="*/ 101353 w 431871"/>
                  <a:gd name="connsiteY18" fmla="*/ 59055 h 371475"/>
                  <a:gd name="connsiteX19" fmla="*/ 165171 w 431871"/>
                  <a:gd name="connsiteY19" fmla="*/ 71437 h 371475"/>
                  <a:gd name="connsiteX20" fmla="*/ 193746 w 431871"/>
                  <a:gd name="connsiteY20" fmla="*/ 80010 h 371475"/>
                  <a:gd name="connsiteX21" fmla="*/ 215653 w 431871"/>
                  <a:gd name="connsiteY21" fmla="*/ 88582 h 371475"/>
                  <a:gd name="connsiteX22" fmla="*/ 264231 w 431871"/>
                  <a:gd name="connsiteY22" fmla="*/ 112395 h 371475"/>
                  <a:gd name="connsiteX23" fmla="*/ 335668 w 431871"/>
                  <a:gd name="connsiteY23" fmla="*/ 160020 h 371475"/>
                  <a:gd name="connsiteX24" fmla="*/ 359481 w 431871"/>
                  <a:gd name="connsiteY24" fmla="*/ 179070 h 371475"/>
                  <a:gd name="connsiteX25" fmla="*/ 387103 w 431871"/>
                  <a:gd name="connsiteY25" fmla="*/ 203835 h 371475"/>
                  <a:gd name="connsiteX26" fmla="*/ 426156 w 431871"/>
                  <a:gd name="connsiteY26" fmla="*/ 249555 h 371475"/>
                  <a:gd name="connsiteX27" fmla="*/ 426156 w 431871"/>
                  <a:gd name="connsiteY27" fmla="*/ 249555 h 371475"/>
                  <a:gd name="connsiteX28" fmla="*/ 427108 w 431871"/>
                  <a:gd name="connsiteY28" fmla="*/ 250507 h 371475"/>
                  <a:gd name="connsiteX29" fmla="*/ 427108 w 431871"/>
                  <a:gd name="connsiteY29" fmla="*/ 250507 h 371475"/>
                  <a:gd name="connsiteX30" fmla="*/ 428061 w 431871"/>
                  <a:gd name="connsiteY30" fmla="*/ 252412 h 371475"/>
                  <a:gd name="connsiteX31" fmla="*/ 428061 w 431871"/>
                  <a:gd name="connsiteY31" fmla="*/ 252412 h 371475"/>
                  <a:gd name="connsiteX32" fmla="*/ 428061 w 431871"/>
                  <a:gd name="connsiteY32" fmla="*/ 252412 h 371475"/>
                  <a:gd name="connsiteX33" fmla="*/ 431871 w 431871"/>
                  <a:gd name="connsiteY33" fmla="*/ 258127 h 371475"/>
                  <a:gd name="connsiteX34" fmla="*/ 428061 w 431871"/>
                  <a:gd name="connsiteY34" fmla="*/ 260985 h 371475"/>
                  <a:gd name="connsiteX35" fmla="*/ 326143 w 431871"/>
                  <a:gd name="connsiteY35" fmla="*/ 298132 h 371475"/>
                  <a:gd name="connsiteX36" fmla="*/ 258516 w 431871"/>
                  <a:gd name="connsiteY36" fmla="*/ 335280 h 371475"/>
                  <a:gd name="connsiteX37" fmla="*/ 209938 w 431871"/>
                  <a:gd name="connsiteY37" fmla="*/ 367665 h 371475"/>
                  <a:gd name="connsiteX0" fmla="*/ 209282 w 431215"/>
                  <a:gd name="connsiteY0" fmla="*/ 367665 h 371475"/>
                  <a:gd name="connsiteX1" fmla="*/ 202615 w 431215"/>
                  <a:gd name="connsiteY1" fmla="*/ 371475 h 371475"/>
                  <a:gd name="connsiteX2" fmla="*/ 188327 w 431215"/>
                  <a:gd name="connsiteY2" fmla="*/ 332422 h 371475"/>
                  <a:gd name="connsiteX3" fmla="*/ 156895 w 431215"/>
                  <a:gd name="connsiteY3" fmla="*/ 243840 h 371475"/>
                  <a:gd name="connsiteX4" fmla="*/ 91172 w 431215"/>
                  <a:gd name="connsiteY4" fmla="*/ 123825 h 371475"/>
                  <a:gd name="connsiteX5" fmla="*/ 53072 w 431215"/>
                  <a:gd name="connsiteY5" fmla="*/ 83820 h 371475"/>
                  <a:gd name="connsiteX6" fmla="*/ 49262 w 431215"/>
                  <a:gd name="connsiteY6" fmla="*/ 80962 h 371475"/>
                  <a:gd name="connsiteX7" fmla="*/ 45452 w 431215"/>
                  <a:gd name="connsiteY7" fmla="*/ 78105 h 371475"/>
                  <a:gd name="connsiteX8" fmla="*/ 40690 w 431215"/>
                  <a:gd name="connsiteY8" fmla="*/ 74295 h 371475"/>
                  <a:gd name="connsiteX9" fmla="*/ 13067 w 431215"/>
                  <a:gd name="connsiteY9" fmla="*/ 56197 h 371475"/>
                  <a:gd name="connsiteX10" fmla="*/ 683 w 431215"/>
                  <a:gd name="connsiteY10" fmla="*/ 46897 h 371475"/>
                  <a:gd name="connsiteX11" fmla="*/ 15925 w 431215"/>
                  <a:gd name="connsiteY11" fmla="*/ 35242 h 371475"/>
                  <a:gd name="connsiteX12" fmla="*/ 72122 w 431215"/>
                  <a:gd name="connsiteY12" fmla="*/ 0 h 371475"/>
                  <a:gd name="connsiteX13" fmla="*/ 104507 w 431215"/>
                  <a:gd name="connsiteY13" fmla="*/ 12382 h 371475"/>
                  <a:gd name="connsiteX14" fmla="*/ 143560 w 431215"/>
                  <a:gd name="connsiteY14" fmla="*/ 30480 h 371475"/>
                  <a:gd name="connsiteX15" fmla="*/ 150227 w 431215"/>
                  <a:gd name="connsiteY15" fmla="*/ 31432 h 371475"/>
                  <a:gd name="connsiteX16" fmla="*/ 154037 w 431215"/>
                  <a:gd name="connsiteY16" fmla="*/ 33337 h 371475"/>
                  <a:gd name="connsiteX17" fmla="*/ 192 w 431215"/>
                  <a:gd name="connsiteY17" fmla="*/ 48035 h 371475"/>
                  <a:gd name="connsiteX18" fmla="*/ 100697 w 431215"/>
                  <a:gd name="connsiteY18" fmla="*/ 59055 h 371475"/>
                  <a:gd name="connsiteX19" fmla="*/ 164515 w 431215"/>
                  <a:gd name="connsiteY19" fmla="*/ 71437 h 371475"/>
                  <a:gd name="connsiteX20" fmla="*/ 193090 w 431215"/>
                  <a:gd name="connsiteY20" fmla="*/ 80010 h 371475"/>
                  <a:gd name="connsiteX21" fmla="*/ 214997 w 431215"/>
                  <a:gd name="connsiteY21" fmla="*/ 88582 h 371475"/>
                  <a:gd name="connsiteX22" fmla="*/ 263575 w 431215"/>
                  <a:gd name="connsiteY22" fmla="*/ 112395 h 371475"/>
                  <a:gd name="connsiteX23" fmla="*/ 335012 w 431215"/>
                  <a:gd name="connsiteY23" fmla="*/ 160020 h 371475"/>
                  <a:gd name="connsiteX24" fmla="*/ 358825 w 431215"/>
                  <a:gd name="connsiteY24" fmla="*/ 179070 h 371475"/>
                  <a:gd name="connsiteX25" fmla="*/ 386447 w 431215"/>
                  <a:gd name="connsiteY25" fmla="*/ 203835 h 371475"/>
                  <a:gd name="connsiteX26" fmla="*/ 425500 w 431215"/>
                  <a:gd name="connsiteY26" fmla="*/ 249555 h 371475"/>
                  <a:gd name="connsiteX27" fmla="*/ 425500 w 431215"/>
                  <a:gd name="connsiteY27" fmla="*/ 249555 h 371475"/>
                  <a:gd name="connsiteX28" fmla="*/ 426452 w 431215"/>
                  <a:gd name="connsiteY28" fmla="*/ 250507 h 371475"/>
                  <a:gd name="connsiteX29" fmla="*/ 426452 w 431215"/>
                  <a:gd name="connsiteY29" fmla="*/ 250507 h 371475"/>
                  <a:gd name="connsiteX30" fmla="*/ 427405 w 431215"/>
                  <a:gd name="connsiteY30" fmla="*/ 252412 h 371475"/>
                  <a:gd name="connsiteX31" fmla="*/ 427405 w 431215"/>
                  <a:gd name="connsiteY31" fmla="*/ 252412 h 371475"/>
                  <a:gd name="connsiteX32" fmla="*/ 427405 w 431215"/>
                  <a:gd name="connsiteY32" fmla="*/ 252412 h 371475"/>
                  <a:gd name="connsiteX33" fmla="*/ 431215 w 431215"/>
                  <a:gd name="connsiteY33" fmla="*/ 258127 h 371475"/>
                  <a:gd name="connsiteX34" fmla="*/ 427405 w 431215"/>
                  <a:gd name="connsiteY34" fmla="*/ 260985 h 371475"/>
                  <a:gd name="connsiteX35" fmla="*/ 325487 w 431215"/>
                  <a:gd name="connsiteY35" fmla="*/ 298132 h 371475"/>
                  <a:gd name="connsiteX36" fmla="*/ 257860 w 431215"/>
                  <a:gd name="connsiteY36" fmla="*/ 335280 h 371475"/>
                  <a:gd name="connsiteX37" fmla="*/ 209282 w 431215"/>
                  <a:gd name="connsiteY37" fmla="*/ 367665 h 371475"/>
                  <a:gd name="connsiteX0" fmla="*/ 209282 w 431215"/>
                  <a:gd name="connsiteY0" fmla="*/ 367665 h 371475"/>
                  <a:gd name="connsiteX1" fmla="*/ 202615 w 431215"/>
                  <a:gd name="connsiteY1" fmla="*/ 371475 h 371475"/>
                  <a:gd name="connsiteX2" fmla="*/ 188327 w 431215"/>
                  <a:gd name="connsiteY2" fmla="*/ 332422 h 371475"/>
                  <a:gd name="connsiteX3" fmla="*/ 156895 w 431215"/>
                  <a:gd name="connsiteY3" fmla="*/ 243840 h 371475"/>
                  <a:gd name="connsiteX4" fmla="*/ 91172 w 431215"/>
                  <a:gd name="connsiteY4" fmla="*/ 123825 h 371475"/>
                  <a:gd name="connsiteX5" fmla="*/ 53072 w 431215"/>
                  <a:gd name="connsiteY5" fmla="*/ 83820 h 371475"/>
                  <a:gd name="connsiteX6" fmla="*/ 49262 w 431215"/>
                  <a:gd name="connsiteY6" fmla="*/ 80962 h 371475"/>
                  <a:gd name="connsiteX7" fmla="*/ 45452 w 431215"/>
                  <a:gd name="connsiteY7" fmla="*/ 78105 h 371475"/>
                  <a:gd name="connsiteX8" fmla="*/ 40690 w 431215"/>
                  <a:gd name="connsiteY8" fmla="*/ 74295 h 371475"/>
                  <a:gd name="connsiteX9" fmla="*/ 13067 w 431215"/>
                  <a:gd name="connsiteY9" fmla="*/ 56197 h 371475"/>
                  <a:gd name="connsiteX10" fmla="*/ 683 w 431215"/>
                  <a:gd name="connsiteY10" fmla="*/ 46897 h 371475"/>
                  <a:gd name="connsiteX11" fmla="*/ 15925 w 431215"/>
                  <a:gd name="connsiteY11" fmla="*/ 35242 h 371475"/>
                  <a:gd name="connsiteX12" fmla="*/ 72122 w 431215"/>
                  <a:gd name="connsiteY12" fmla="*/ 0 h 371475"/>
                  <a:gd name="connsiteX13" fmla="*/ 104507 w 431215"/>
                  <a:gd name="connsiteY13" fmla="*/ 12382 h 371475"/>
                  <a:gd name="connsiteX14" fmla="*/ 143560 w 431215"/>
                  <a:gd name="connsiteY14" fmla="*/ 30480 h 371475"/>
                  <a:gd name="connsiteX15" fmla="*/ 150227 w 431215"/>
                  <a:gd name="connsiteY15" fmla="*/ 31432 h 371475"/>
                  <a:gd name="connsiteX16" fmla="*/ 160603 w 431215"/>
                  <a:gd name="connsiteY16" fmla="*/ 36182 h 371475"/>
                  <a:gd name="connsiteX17" fmla="*/ 192 w 431215"/>
                  <a:gd name="connsiteY17" fmla="*/ 48035 h 371475"/>
                  <a:gd name="connsiteX18" fmla="*/ 100697 w 431215"/>
                  <a:gd name="connsiteY18" fmla="*/ 59055 h 371475"/>
                  <a:gd name="connsiteX19" fmla="*/ 164515 w 431215"/>
                  <a:gd name="connsiteY19" fmla="*/ 71437 h 371475"/>
                  <a:gd name="connsiteX20" fmla="*/ 193090 w 431215"/>
                  <a:gd name="connsiteY20" fmla="*/ 80010 h 371475"/>
                  <a:gd name="connsiteX21" fmla="*/ 214997 w 431215"/>
                  <a:gd name="connsiteY21" fmla="*/ 88582 h 371475"/>
                  <a:gd name="connsiteX22" fmla="*/ 263575 w 431215"/>
                  <a:gd name="connsiteY22" fmla="*/ 112395 h 371475"/>
                  <a:gd name="connsiteX23" fmla="*/ 335012 w 431215"/>
                  <a:gd name="connsiteY23" fmla="*/ 160020 h 371475"/>
                  <a:gd name="connsiteX24" fmla="*/ 358825 w 431215"/>
                  <a:gd name="connsiteY24" fmla="*/ 179070 h 371475"/>
                  <a:gd name="connsiteX25" fmla="*/ 386447 w 431215"/>
                  <a:gd name="connsiteY25" fmla="*/ 203835 h 371475"/>
                  <a:gd name="connsiteX26" fmla="*/ 425500 w 431215"/>
                  <a:gd name="connsiteY26" fmla="*/ 249555 h 371475"/>
                  <a:gd name="connsiteX27" fmla="*/ 425500 w 431215"/>
                  <a:gd name="connsiteY27" fmla="*/ 249555 h 371475"/>
                  <a:gd name="connsiteX28" fmla="*/ 426452 w 431215"/>
                  <a:gd name="connsiteY28" fmla="*/ 250507 h 371475"/>
                  <a:gd name="connsiteX29" fmla="*/ 426452 w 431215"/>
                  <a:gd name="connsiteY29" fmla="*/ 250507 h 371475"/>
                  <a:gd name="connsiteX30" fmla="*/ 427405 w 431215"/>
                  <a:gd name="connsiteY30" fmla="*/ 252412 h 371475"/>
                  <a:gd name="connsiteX31" fmla="*/ 427405 w 431215"/>
                  <a:gd name="connsiteY31" fmla="*/ 252412 h 371475"/>
                  <a:gd name="connsiteX32" fmla="*/ 427405 w 431215"/>
                  <a:gd name="connsiteY32" fmla="*/ 252412 h 371475"/>
                  <a:gd name="connsiteX33" fmla="*/ 431215 w 431215"/>
                  <a:gd name="connsiteY33" fmla="*/ 258127 h 371475"/>
                  <a:gd name="connsiteX34" fmla="*/ 427405 w 431215"/>
                  <a:gd name="connsiteY34" fmla="*/ 260985 h 371475"/>
                  <a:gd name="connsiteX35" fmla="*/ 325487 w 431215"/>
                  <a:gd name="connsiteY35" fmla="*/ 298132 h 371475"/>
                  <a:gd name="connsiteX36" fmla="*/ 257860 w 431215"/>
                  <a:gd name="connsiteY36" fmla="*/ 335280 h 371475"/>
                  <a:gd name="connsiteX37" fmla="*/ 209282 w 431215"/>
                  <a:gd name="connsiteY37" fmla="*/ 367665 h 371475"/>
                  <a:gd name="connsiteX0" fmla="*/ 209282 w 431215"/>
                  <a:gd name="connsiteY0" fmla="*/ 367665 h 371475"/>
                  <a:gd name="connsiteX1" fmla="*/ 202615 w 431215"/>
                  <a:gd name="connsiteY1" fmla="*/ 371475 h 371475"/>
                  <a:gd name="connsiteX2" fmla="*/ 188327 w 431215"/>
                  <a:gd name="connsiteY2" fmla="*/ 332422 h 371475"/>
                  <a:gd name="connsiteX3" fmla="*/ 156895 w 431215"/>
                  <a:gd name="connsiteY3" fmla="*/ 243840 h 371475"/>
                  <a:gd name="connsiteX4" fmla="*/ 91172 w 431215"/>
                  <a:gd name="connsiteY4" fmla="*/ 123825 h 371475"/>
                  <a:gd name="connsiteX5" fmla="*/ 53072 w 431215"/>
                  <a:gd name="connsiteY5" fmla="*/ 83820 h 371475"/>
                  <a:gd name="connsiteX6" fmla="*/ 49262 w 431215"/>
                  <a:gd name="connsiteY6" fmla="*/ 80962 h 371475"/>
                  <a:gd name="connsiteX7" fmla="*/ 45452 w 431215"/>
                  <a:gd name="connsiteY7" fmla="*/ 78105 h 371475"/>
                  <a:gd name="connsiteX8" fmla="*/ 40690 w 431215"/>
                  <a:gd name="connsiteY8" fmla="*/ 74295 h 371475"/>
                  <a:gd name="connsiteX9" fmla="*/ 13067 w 431215"/>
                  <a:gd name="connsiteY9" fmla="*/ 56197 h 371475"/>
                  <a:gd name="connsiteX10" fmla="*/ 683 w 431215"/>
                  <a:gd name="connsiteY10" fmla="*/ 46897 h 371475"/>
                  <a:gd name="connsiteX11" fmla="*/ 15925 w 431215"/>
                  <a:gd name="connsiteY11" fmla="*/ 35242 h 371475"/>
                  <a:gd name="connsiteX12" fmla="*/ 72122 w 431215"/>
                  <a:gd name="connsiteY12" fmla="*/ 0 h 371475"/>
                  <a:gd name="connsiteX13" fmla="*/ 104507 w 431215"/>
                  <a:gd name="connsiteY13" fmla="*/ 12382 h 371475"/>
                  <a:gd name="connsiteX14" fmla="*/ 143560 w 431215"/>
                  <a:gd name="connsiteY14" fmla="*/ 30480 h 371475"/>
                  <a:gd name="connsiteX15" fmla="*/ 150227 w 431215"/>
                  <a:gd name="connsiteY15" fmla="*/ 31432 h 371475"/>
                  <a:gd name="connsiteX16" fmla="*/ 160603 w 431215"/>
                  <a:gd name="connsiteY16" fmla="*/ 36182 h 371475"/>
                  <a:gd name="connsiteX17" fmla="*/ 192 w 431215"/>
                  <a:gd name="connsiteY17" fmla="*/ 48035 h 371475"/>
                  <a:gd name="connsiteX18" fmla="*/ 100697 w 431215"/>
                  <a:gd name="connsiteY18" fmla="*/ 59055 h 371475"/>
                  <a:gd name="connsiteX19" fmla="*/ 164515 w 431215"/>
                  <a:gd name="connsiteY19" fmla="*/ 71437 h 371475"/>
                  <a:gd name="connsiteX20" fmla="*/ 193090 w 431215"/>
                  <a:gd name="connsiteY20" fmla="*/ 80010 h 371475"/>
                  <a:gd name="connsiteX21" fmla="*/ 214997 w 431215"/>
                  <a:gd name="connsiteY21" fmla="*/ 88582 h 371475"/>
                  <a:gd name="connsiteX22" fmla="*/ 263575 w 431215"/>
                  <a:gd name="connsiteY22" fmla="*/ 112395 h 371475"/>
                  <a:gd name="connsiteX23" fmla="*/ 335012 w 431215"/>
                  <a:gd name="connsiteY23" fmla="*/ 160020 h 371475"/>
                  <a:gd name="connsiteX24" fmla="*/ 358825 w 431215"/>
                  <a:gd name="connsiteY24" fmla="*/ 179070 h 371475"/>
                  <a:gd name="connsiteX25" fmla="*/ 386447 w 431215"/>
                  <a:gd name="connsiteY25" fmla="*/ 203835 h 371475"/>
                  <a:gd name="connsiteX26" fmla="*/ 425500 w 431215"/>
                  <a:gd name="connsiteY26" fmla="*/ 249555 h 371475"/>
                  <a:gd name="connsiteX27" fmla="*/ 425500 w 431215"/>
                  <a:gd name="connsiteY27" fmla="*/ 249555 h 371475"/>
                  <a:gd name="connsiteX28" fmla="*/ 426452 w 431215"/>
                  <a:gd name="connsiteY28" fmla="*/ 250507 h 371475"/>
                  <a:gd name="connsiteX29" fmla="*/ 426452 w 431215"/>
                  <a:gd name="connsiteY29" fmla="*/ 250507 h 371475"/>
                  <a:gd name="connsiteX30" fmla="*/ 427405 w 431215"/>
                  <a:gd name="connsiteY30" fmla="*/ 252412 h 371475"/>
                  <a:gd name="connsiteX31" fmla="*/ 427405 w 431215"/>
                  <a:gd name="connsiteY31" fmla="*/ 252412 h 371475"/>
                  <a:gd name="connsiteX32" fmla="*/ 427405 w 431215"/>
                  <a:gd name="connsiteY32" fmla="*/ 252412 h 371475"/>
                  <a:gd name="connsiteX33" fmla="*/ 431215 w 431215"/>
                  <a:gd name="connsiteY33" fmla="*/ 258127 h 371475"/>
                  <a:gd name="connsiteX34" fmla="*/ 427405 w 431215"/>
                  <a:gd name="connsiteY34" fmla="*/ 260985 h 371475"/>
                  <a:gd name="connsiteX35" fmla="*/ 325487 w 431215"/>
                  <a:gd name="connsiteY35" fmla="*/ 298132 h 371475"/>
                  <a:gd name="connsiteX36" fmla="*/ 257860 w 431215"/>
                  <a:gd name="connsiteY36" fmla="*/ 335280 h 371475"/>
                  <a:gd name="connsiteX37" fmla="*/ 209282 w 431215"/>
                  <a:gd name="connsiteY37" fmla="*/ 367665 h 371475"/>
                  <a:gd name="connsiteX0" fmla="*/ 208982 w 430915"/>
                  <a:gd name="connsiteY0" fmla="*/ 367665 h 371475"/>
                  <a:gd name="connsiteX1" fmla="*/ 202315 w 430915"/>
                  <a:gd name="connsiteY1" fmla="*/ 371475 h 371475"/>
                  <a:gd name="connsiteX2" fmla="*/ 188027 w 430915"/>
                  <a:gd name="connsiteY2" fmla="*/ 332422 h 371475"/>
                  <a:gd name="connsiteX3" fmla="*/ 156595 w 430915"/>
                  <a:gd name="connsiteY3" fmla="*/ 243840 h 371475"/>
                  <a:gd name="connsiteX4" fmla="*/ 90872 w 430915"/>
                  <a:gd name="connsiteY4" fmla="*/ 123825 h 371475"/>
                  <a:gd name="connsiteX5" fmla="*/ 52772 w 430915"/>
                  <a:gd name="connsiteY5" fmla="*/ 83820 h 371475"/>
                  <a:gd name="connsiteX6" fmla="*/ 48962 w 430915"/>
                  <a:gd name="connsiteY6" fmla="*/ 80962 h 371475"/>
                  <a:gd name="connsiteX7" fmla="*/ 45152 w 430915"/>
                  <a:gd name="connsiteY7" fmla="*/ 78105 h 371475"/>
                  <a:gd name="connsiteX8" fmla="*/ 40390 w 430915"/>
                  <a:gd name="connsiteY8" fmla="*/ 74295 h 371475"/>
                  <a:gd name="connsiteX9" fmla="*/ 12767 w 430915"/>
                  <a:gd name="connsiteY9" fmla="*/ 56197 h 371475"/>
                  <a:gd name="connsiteX10" fmla="*/ 383 w 430915"/>
                  <a:gd name="connsiteY10" fmla="*/ 46897 h 371475"/>
                  <a:gd name="connsiteX11" fmla="*/ 15625 w 430915"/>
                  <a:gd name="connsiteY11" fmla="*/ 35242 h 371475"/>
                  <a:gd name="connsiteX12" fmla="*/ 71822 w 430915"/>
                  <a:gd name="connsiteY12" fmla="*/ 0 h 371475"/>
                  <a:gd name="connsiteX13" fmla="*/ 104207 w 430915"/>
                  <a:gd name="connsiteY13" fmla="*/ 12382 h 371475"/>
                  <a:gd name="connsiteX14" fmla="*/ 143260 w 430915"/>
                  <a:gd name="connsiteY14" fmla="*/ 30480 h 371475"/>
                  <a:gd name="connsiteX15" fmla="*/ 149927 w 430915"/>
                  <a:gd name="connsiteY15" fmla="*/ 31432 h 371475"/>
                  <a:gd name="connsiteX16" fmla="*/ 160303 w 430915"/>
                  <a:gd name="connsiteY16" fmla="*/ 36182 h 371475"/>
                  <a:gd name="connsiteX17" fmla="*/ 1223 w 430915"/>
                  <a:gd name="connsiteY17" fmla="*/ 47962 h 371475"/>
                  <a:gd name="connsiteX18" fmla="*/ 100397 w 430915"/>
                  <a:gd name="connsiteY18" fmla="*/ 59055 h 371475"/>
                  <a:gd name="connsiteX19" fmla="*/ 164215 w 430915"/>
                  <a:gd name="connsiteY19" fmla="*/ 71437 h 371475"/>
                  <a:gd name="connsiteX20" fmla="*/ 192790 w 430915"/>
                  <a:gd name="connsiteY20" fmla="*/ 80010 h 371475"/>
                  <a:gd name="connsiteX21" fmla="*/ 214697 w 430915"/>
                  <a:gd name="connsiteY21" fmla="*/ 88582 h 371475"/>
                  <a:gd name="connsiteX22" fmla="*/ 263275 w 430915"/>
                  <a:gd name="connsiteY22" fmla="*/ 112395 h 371475"/>
                  <a:gd name="connsiteX23" fmla="*/ 334712 w 430915"/>
                  <a:gd name="connsiteY23" fmla="*/ 160020 h 371475"/>
                  <a:gd name="connsiteX24" fmla="*/ 358525 w 430915"/>
                  <a:gd name="connsiteY24" fmla="*/ 179070 h 371475"/>
                  <a:gd name="connsiteX25" fmla="*/ 386147 w 430915"/>
                  <a:gd name="connsiteY25" fmla="*/ 203835 h 371475"/>
                  <a:gd name="connsiteX26" fmla="*/ 425200 w 430915"/>
                  <a:gd name="connsiteY26" fmla="*/ 249555 h 371475"/>
                  <a:gd name="connsiteX27" fmla="*/ 425200 w 430915"/>
                  <a:gd name="connsiteY27" fmla="*/ 249555 h 371475"/>
                  <a:gd name="connsiteX28" fmla="*/ 426152 w 430915"/>
                  <a:gd name="connsiteY28" fmla="*/ 250507 h 371475"/>
                  <a:gd name="connsiteX29" fmla="*/ 426152 w 430915"/>
                  <a:gd name="connsiteY29" fmla="*/ 250507 h 371475"/>
                  <a:gd name="connsiteX30" fmla="*/ 427105 w 430915"/>
                  <a:gd name="connsiteY30" fmla="*/ 252412 h 371475"/>
                  <a:gd name="connsiteX31" fmla="*/ 427105 w 430915"/>
                  <a:gd name="connsiteY31" fmla="*/ 252412 h 371475"/>
                  <a:gd name="connsiteX32" fmla="*/ 427105 w 430915"/>
                  <a:gd name="connsiteY32" fmla="*/ 252412 h 371475"/>
                  <a:gd name="connsiteX33" fmla="*/ 430915 w 430915"/>
                  <a:gd name="connsiteY33" fmla="*/ 258127 h 371475"/>
                  <a:gd name="connsiteX34" fmla="*/ 427105 w 430915"/>
                  <a:gd name="connsiteY34" fmla="*/ 260985 h 371475"/>
                  <a:gd name="connsiteX35" fmla="*/ 325187 w 430915"/>
                  <a:gd name="connsiteY35" fmla="*/ 298132 h 371475"/>
                  <a:gd name="connsiteX36" fmla="*/ 257560 w 430915"/>
                  <a:gd name="connsiteY36" fmla="*/ 335280 h 371475"/>
                  <a:gd name="connsiteX37" fmla="*/ 208982 w 430915"/>
                  <a:gd name="connsiteY37" fmla="*/ 367665 h 371475"/>
                  <a:gd name="connsiteX0" fmla="*/ 207955 w 429888"/>
                  <a:gd name="connsiteY0" fmla="*/ 367665 h 371475"/>
                  <a:gd name="connsiteX1" fmla="*/ 201288 w 429888"/>
                  <a:gd name="connsiteY1" fmla="*/ 371475 h 371475"/>
                  <a:gd name="connsiteX2" fmla="*/ 187000 w 429888"/>
                  <a:gd name="connsiteY2" fmla="*/ 332422 h 371475"/>
                  <a:gd name="connsiteX3" fmla="*/ 155568 w 429888"/>
                  <a:gd name="connsiteY3" fmla="*/ 243840 h 371475"/>
                  <a:gd name="connsiteX4" fmla="*/ 89845 w 429888"/>
                  <a:gd name="connsiteY4" fmla="*/ 123825 h 371475"/>
                  <a:gd name="connsiteX5" fmla="*/ 51745 w 429888"/>
                  <a:gd name="connsiteY5" fmla="*/ 83820 h 371475"/>
                  <a:gd name="connsiteX6" fmla="*/ 47935 w 429888"/>
                  <a:gd name="connsiteY6" fmla="*/ 80962 h 371475"/>
                  <a:gd name="connsiteX7" fmla="*/ 44125 w 429888"/>
                  <a:gd name="connsiteY7" fmla="*/ 78105 h 371475"/>
                  <a:gd name="connsiteX8" fmla="*/ 39363 w 429888"/>
                  <a:gd name="connsiteY8" fmla="*/ 74295 h 371475"/>
                  <a:gd name="connsiteX9" fmla="*/ 11740 w 429888"/>
                  <a:gd name="connsiteY9" fmla="*/ 56197 h 371475"/>
                  <a:gd name="connsiteX10" fmla="*/ 8000 w 429888"/>
                  <a:gd name="connsiteY10" fmla="*/ 38945 h 371475"/>
                  <a:gd name="connsiteX11" fmla="*/ 14598 w 429888"/>
                  <a:gd name="connsiteY11" fmla="*/ 35242 h 371475"/>
                  <a:gd name="connsiteX12" fmla="*/ 70795 w 429888"/>
                  <a:gd name="connsiteY12" fmla="*/ 0 h 371475"/>
                  <a:gd name="connsiteX13" fmla="*/ 103180 w 429888"/>
                  <a:gd name="connsiteY13" fmla="*/ 12382 h 371475"/>
                  <a:gd name="connsiteX14" fmla="*/ 142233 w 429888"/>
                  <a:gd name="connsiteY14" fmla="*/ 30480 h 371475"/>
                  <a:gd name="connsiteX15" fmla="*/ 148900 w 429888"/>
                  <a:gd name="connsiteY15" fmla="*/ 31432 h 371475"/>
                  <a:gd name="connsiteX16" fmla="*/ 159276 w 429888"/>
                  <a:gd name="connsiteY16" fmla="*/ 36182 h 371475"/>
                  <a:gd name="connsiteX17" fmla="*/ 196 w 429888"/>
                  <a:gd name="connsiteY17" fmla="*/ 47962 h 371475"/>
                  <a:gd name="connsiteX18" fmla="*/ 99370 w 429888"/>
                  <a:gd name="connsiteY18" fmla="*/ 59055 h 371475"/>
                  <a:gd name="connsiteX19" fmla="*/ 163188 w 429888"/>
                  <a:gd name="connsiteY19" fmla="*/ 71437 h 371475"/>
                  <a:gd name="connsiteX20" fmla="*/ 191763 w 429888"/>
                  <a:gd name="connsiteY20" fmla="*/ 80010 h 371475"/>
                  <a:gd name="connsiteX21" fmla="*/ 213670 w 429888"/>
                  <a:gd name="connsiteY21" fmla="*/ 88582 h 371475"/>
                  <a:gd name="connsiteX22" fmla="*/ 262248 w 429888"/>
                  <a:gd name="connsiteY22" fmla="*/ 112395 h 371475"/>
                  <a:gd name="connsiteX23" fmla="*/ 333685 w 429888"/>
                  <a:gd name="connsiteY23" fmla="*/ 160020 h 371475"/>
                  <a:gd name="connsiteX24" fmla="*/ 357498 w 429888"/>
                  <a:gd name="connsiteY24" fmla="*/ 179070 h 371475"/>
                  <a:gd name="connsiteX25" fmla="*/ 385120 w 429888"/>
                  <a:gd name="connsiteY25" fmla="*/ 203835 h 371475"/>
                  <a:gd name="connsiteX26" fmla="*/ 424173 w 429888"/>
                  <a:gd name="connsiteY26" fmla="*/ 249555 h 371475"/>
                  <a:gd name="connsiteX27" fmla="*/ 424173 w 429888"/>
                  <a:gd name="connsiteY27" fmla="*/ 249555 h 371475"/>
                  <a:gd name="connsiteX28" fmla="*/ 425125 w 429888"/>
                  <a:gd name="connsiteY28" fmla="*/ 250507 h 371475"/>
                  <a:gd name="connsiteX29" fmla="*/ 425125 w 429888"/>
                  <a:gd name="connsiteY29" fmla="*/ 250507 h 371475"/>
                  <a:gd name="connsiteX30" fmla="*/ 426078 w 429888"/>
                  <a:gd name="connsiteY30" fmla="*/ 252412 h 371475"/>
                  <a:gd name="connsiteX31" fmla="*/ 426078 w 429888"/>
                  <a:gd name="connsiteY31" fmla="*/ 252412 h 371475"/>
                  <a:gd name="connsiteX32" fmla="*/ 426078 w 429888"/>
                  <a:gd name="connsiteY32" fmla="*/ 252412 h 371475"/>
                  <a:gd name="connsiteX33" fmla="*/ 429888 w 429888"/>
                  <a:gd name="connsiteY33" fmla="*/ 258127 h 371475"/>
                  <a:gd name="connsiteX34" fmla="*/ 426078 w 429888"/>
                  <a:gd name="connsiteY34" fmla="*/ 260985 h 371475"/>
                  <a:gd name="connsiteX35" fmla="*/ 324160 w 429888"/>
                  <a:gd name="connsiteY35" fmla="*/ 298132 h 371475"/>
                  <a:gd name="connsiteX36" fmla="*/ 256533 w 429888"/>
                  <a:gd name="connsiteY36" fmla="*/ 335280 h 371475"/>
                  <a:gd name="connsiteX37" fmla="*/ 207955 w 429888"/>
                  <a:gd name="connsiteY37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07476 w 434184"/>
                  <a:gd name="connsiteY13" fmla="*/ 12382 h 371475"/>
                  <a:gd name="connsiteX14" fmla="*/ 146529 w 434184"/>
                  <a:gd name="connsiteY14" fmla="*/ 30480 h 371475"/>
                  <a:gd name="connsiteX15" fmla="*/ 153196 w 434184"/>
                  <a:gd name="connsiteY15" fmla="*/ 31432 h 371475"/>
                  <a:gd name="connsiteX16" fmla="*/ 163572 w 434184"/>
                  <a:gd name="connsiteY16" fmla="*/ 36182 h 371475"/>
                  <a:gd name="connsiteX17" fmla="*/ 4492 w 434184"/>
                  <a:gd name="connsiteY17" fmla="*/ 47962 h 371475"/>
                  <a:gd name="connsiteX18" fmla="*/ 103666 w 434184"/>
                  <a:gd name="connsiteY18" fmla="*/ 59055 h 371475"/>
                  <a:gd name="connsiteX19" fmla="*/ 167484 w 434184"/>
                  <a:gd name="connsiteY19" fmla="*/ 71437 h 371475"/>
                  <a:gd name="connsiteX20" fmla="*/ 196059 w 434184"/>
                  <a:gd name="connsiteY20" fmla="*/ 80010 h 371475"/>
                  <a:gd name="connsiteX21" fmla="*/ 217966 w 434184"/>
                  <a:gd name="connsiteY21" fmla="*/ 88582 h 371475"/>
                  <a:gd name="connsiteX22" fmla="*/ 266544 w 434184"/>
                  <a:gd name="connsiteY22" fmla="*/ 112395 h 371475"/>
                  <a:gd name="connsiteX23" fmla="*/ 337981 w 434184"/>
                  <a:gd name="connsiteY23" fmla="*/ 160020 h 371475"/>
                  <a:gd name="connsiteX24" fmla="*/ 361794 w 434184"/>
                  <a:gd name="connsiteY24" fmla="*/ 179070 h 371475"/>
                  <a:gd name="connsiteX25" fmla="*/ 389416 w 434184"/>
                  <a:gd name="connsiteY25" fmla="*/ 203835 h 371475"/>
                  <a:gd name="connsiteX26" fmla="*/ 428469 w 434184"/>
                  <a:gd name="connsiteY26" fmla="*/ 249555 h 371475"/>
                  <a:gd name="connsiteX27" fmla="*/ 428469 w 434184"/>
                  <a:gd name="connsiteY27" fmla="*/ 249555 h 371475"/>
                  <a:gd name="connsiteX28" fmla="*/ 429421 w 434184"/>
                  <a:gd name="connsiteY28" fmla="*/ 250507 h 371475"/>
                  <a:gd name="connsiteX29" fmla="*/ 429421 w 434184"/>
                  <a:gd name="connsiteY29" fmla="*/ 250507 h 371475"/>
                  <a:gd name="connsiteX30" fmla="*/ 430374 w 434184"/>
                  <a:gd name="connsiteY30" fmla="*/ 252412 h 371475"/>
                  <a:gd name="connsiteX31" fmla="*/ 430374 w 434184"/>
                  <a:gd name="connsiteY31" fmla="*/ 252412 h 371475"/>
                  <a:gd name="connsiteX32" fmla="*/ 430374 w 434184"/>
                  <a:gd name="connsiteY32" fmla="*/ 252412 h 371475"/>
                  <a:gd name="connsiteX33" fmla="*/ 434184 w 434184"/>
                  <a:gd name="connsiteY33" fmla="*/ 258127 h 371475"/>
                  <a:gd name="connsiteX34" fmla="*/ 430374 w 434184"/>
                  <a:gd name="connsiteY34" fmla="*/ 260985 h 371475"/>
                  <a:gd name="connsiteX35" fmla="*/ 328456 w 434184"/>
                  <a:gd name="connsiteY35" fmla="*/ 298132 h 371475"/>
                  <a:gd name="connsiteX36" fmla="*/ 260829 w 434184"/>
                  <a:gd name="connsiteY36" fmla="*/ 335280 h 371475"/>
                  <a:gd name="connsiteX37" fmla="*/ 212251 w 434184"/>
                  <a:gd name="connsiteY37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07476 w 434184"/>
                  <a:gd name="connsiteY13" fmla="*/ 12382 h 371475"/>
                  <a:gd name="connsiteX14" fmla="*/ 146529 w 434184"/>
                  <a:gd name="connsiteY14" fmla="*/ 30480 h 371475"/>
                  <a:gd name="connsiteX15" fmla="*/ 163572 w 434184"/>
                  <a:gd name="connsiteY15" fmla="*/ 36182 h 371475"/>
                  <a:gd name="connsiteX16" fmla="*/ 4492 w 434184"/>
                  <a:gd name="connsiteY16" fmla="*/ 47962 h 371475"/>
                  <a:gd name="connsiteX17" fmla="*/ 103666 w 434184"/>
                  <a:gd name="connsiteY17" fmla="*/ 59055 h 371475"/>
                  <a:gd name="connsiteX18" fmla="*/ 167484 w 434184"/>
                  <a:gd name="connsiteY18" fmla="*/ 71437 h 371475"/>
                  <a:gd name="connsiteX19" fmla="*/ 196059 w 434184"/>
                  <a:gd name="connsiteY19" fmla="*/ 80010 h 371475"/>
                  <a:gd name="connsiteX20" fmla="*/ 217966 w 434184"/>
                  <a:gd name="connsiteY20" fmla="*/ 88582 h 371475"/>
                  <a:gd name="connsiteX21" fmla="*/ 266544 w 434184"/>
                  <a:gd name="connsiteY21" fmla="*/ 112395 h 371475"/>
                  <a:gd name="connsiteX22" fmla="*/ 337981 w 434184"/>
                  <a:gd name="connsiteY22" fmla="*/ 160020 h 371475"/>
                  <a:gd name="connsiteX23" fmla="*/ 361794 w 434184"/>
                  <a:gd name="connsiteY23" fmla="*/ 179070 h 371475"/>
                  <a:gd name="connsiteX24" fmla="*/ 389416 w 434184"/>
                  <a:gd name="connsiteY24" fmla="*/ 203835 h 371475"/>
                  <a:gd name="connsiteX25" fmla="*/ 428469 w 434184"/>
                  <a:gd name="connsiteY25" fmla="*/ 249555 h 371475"/>
                  <a:gd name="connsiteX26" fmla="*/ 428469 w 434184"/>
                  <a:gd name="connsiteY26" fmla="*/ 249555 h 371475"/>
                  <a:gd name="connsiteX27" fmla="*/ 429421 w 434184"/>
                  <a:gd name="connsiteY27" fmla="*/ 250507 h 371475"/>
                  <a:gd name="connsiteX28" fmla="*/ 429421 w 434184"/>
                  <a:gd name="connsiteY28" fmla="*/ 250507 h 371475"/>
                  <a:gd name="connsiteX29" fmla="*/ 430374 w 434184"/>
                  <a:gd name="connsiteY29" fmla="*/ 252412 h 371475"/>
                  <a:gd name="connsiteX30" fmla="*/ 430374 w 434184"/>
                  <a:gd name="connsiteY30" fmla="*/ 252412 h 371475"/>
                  <a:gd name="connsiteX31" fmla="*/ 430374 w 434184"/>
                  <a:gd name="connsiteY31" fmla="*/ 252412 h 371475"/>
                  <a:gd name="connsiteX32" fmla="*/ 434184 w 434184"/>
                  <a:gd name="connsiteY32" fmla="*/ 258127 h 371475"/>
                  <a:gd name="connsiteX33" fmla="*/ 430374 w 434184"/>
                  <a:gd name="connsiteY33" fmla="*/ 260985 h 371475"/>
                  <a:gd name="connsiteX34" fmla="*/ 328456 w 434184"/>
                  <a:gd name="connsiteY34" fmla="*/ 298132 h 371475"/>
                  <a:gd name="connsiteX35" fmla="*/ 260829 w 434184"/>
                  <a:gd name="connsiteY35" fmla="*/ 335280 h 371475"/>
                  <a:gd name="connsiteX36" fmla="*/ 212251 w 434184"/>
                  <a:gd name="connsiteY36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07476 w 434184"/>
                  <a:gd name="connsiteY13" fmla="*/ 12382 h 371475"/>
                  <a:gd name="connsiteX14" fmla="*/ 163572 w 434184"/>
                  <a:gd name="connsiteY14" fmla="*/ 36182 h 371475"/>
                  <a:gd name="connsiteX15" fmla="*/ 4492 w 434184"/>
                  <a:gd name="connsiteY15" fmla="*/ 47962 h 371475"/>
                  <a:gd name="connsiteX16" fmla="*/ 103666 w 434184"/>
                  <a:gd name="connsiteY16" fmla="*/ 59055 h 371475"/>
                  <a:gd name="connsiteX17" fmla="*/ 167484 w 434184"/>
                  <a:gd name="connsiteY17" fmla="*/ 71437 h 371475"/>
                  <a:gd name="connsiteX18" fmla="*/ 196059 w 434184"/>
                  <a:gd name="connsiteY18" fmla="*/ 80010 h 371475"/>
                  <a:gd name="connsiteX19" fmla="*/ 217966 w 434184"/>
                  <a:gd name="connsiteY19" fmla="*/ 88582 h 371475"/>
                  <a:gd name="connsiteX20" fmla="*/ 266544 w 434184"/>
                  <a:gd name="connsiteY20" fmla="*/ 112395 h 371475"/>
                  <a:gd name="connsiteX21" fmla="*/ 337981 w 434184"/>
                  <a:gd name="connsiteY21" fmla="*/ 160020 h 371475"/>
                  <a:gd name="connsiteX22" fmla="*/ 361794 w 434184"/>
                  <a:gd name="connsiteY22" fmla="*/ 179070 h 371475"/>
                  <a:gd name="connsiteX23" fmla="*/ 389416 w 434184"/>
                  <a:gd name="connsiteY23" fmla="*/ 203835 h 371475"/>
                  <a:gd name="connsiteX24" fmla="*/ 428469 w 434184"/>
                  <a:gd name="connsiteY24" fmla="*/ 249555 h 371475"/>
                  <a:gd name="connsiteX25" fmla="*/ 428469 w 434184"/>
                  <a:gd name="connsiteY25" fmla="*/ 249555 h 371475"/>
                  <a:gd name="connsiteX26" fmla="*/ 429421 w 434184"/>
                  <a:gd name="connsiteY26" fmla="*/ 250507 h 371475"/>
                  <a:gd name="connsiteX27" fmla="*/ 429421 w 434184"/>
                  <a:gd name="connsiteY27" fmla="*/ 250507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0374 w 434184"/>
                  <a:gd name="connsiteY30" fmla="*/ 252412 h 371475"/>
                  <a:gd name="connsiteX31" fmla="*/ 434184 w 434184"/>
                  <a:gd name="connsiteY31" fmla="*/ 258127 h 371475"/>
                  <a:gd name="connsiteX32" fmla="*/ 430374 w 434184"/>
                  <a:gd name="connsiteY32" fmla="*/ 260985 h 371475"/>
                  <a:gd name="connsiteX33" fmla="*/ 328456 w 434184"/>
                  <a:gd name="connsiteY33" fmla="*/ 298132 h 371475"/>
                  <a:gd name="connsiteX34" fmla="*/ 260829 w 434184"/>
                  <a:gd name="connsiteY34" fmla="*/ 335280 h 371475"/>
                  <a:gd name="connsiteX35" fmla="*/ 212251 w 434184"/>
                  <a:gd name="connsiteY35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63572 w 434184"/>
                  <a:gd name="connsiteY13" fmla="*/ 36182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63572 w 434184"/>
                  <a:gd name="connsiteY13" fmla="*/ 36182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94102 w 434184"/>
                  <a:gd name="connsiteY13" fmla="*/ 37713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94102 w 434184"/>
                  <a:gd name="connsiteY13" fmla="*/ 37713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94102 w 434184"/>
                  <a:gd name="connsiteY13" fmla="*/ 37713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4051 w 435984"/>
                  <a:gd name="connsiteY0" fmla="*/ 367665 h 371475"/>
                  <a:gd name="connsiteX1" fmla="*/ 207384 w 435984"/>
                  <a:gd name="connsiteY1" fmla="*/ 371475 h 371475"/>
                  <a:gd name="connsiteX2" fmla="*/ 193096 w 435984"/>
                  <a:gd name="connsiteY2" fmla="*/ 332422 h 371475"/>
                  <a:gd name="connsiteX3" fmla="*/ 161664 w 435984"/>
                  <a:gd name="connsiteY3" fmla="*/ 243840 h 371475"/>
                  <a:gd name="connsiteX4" fmla="*/ 95941 w 435984"/>
                  <a:gd name="connsiteY4" fmla="*/ 123825 h 371475"/>
                  <a:gd name="connsiteX5" fmla="*/ 57841 w 435984"/>
                  <a:gd name="connsiteY5" fmla="*/ 83820 h 371475"/>
                  <a:gd name="connsiteX6" fmla="*/ 54031 w 435984"/>
                  <a:gd name="connsiteY6" fmla="*/ 80962 h 371475"/>
                  <a:gd name="connsiteX7" fmla="*/ 50221 w 435984"/>
                  <a:gd name="connsiteY7" fmla="*/ 78105 h 371475"/>
                  <a:gd name="connsiteX8" fmla="*/ 45459 w 435984"/>
                  <a:gd name="connsiteY8" fmla="*/ 74295 h 371475"/>
                  <a:gd name="connsiteX9" fmla="*/ 17836 w 435984"/>
                  <a:gd name="connsiteY9" fmla="*/ 56197 h 371475"/>
                  <a:gd name="connsiteX10" fmla="*/ 2078 w 435984"/>
                  <a:gd name="connsiteY10" fmla="*/ 48684 h 371475"/>
                  <a:gd name="connsiteX11" fmla="*/ 76891 w 435984"/>
                  <a:gd name="connsiteY11" fmla="*/ 0 h 371475"/>
                  <a:gd name="connsiteX12" fmla="*/ 195902 w 435984"/>
                  <a:gd name="connsiteY12" fmla="*/ 37713 h 371475"/>
                  <a:gd name="connsiteX13" fmla="*/ 6292 w 435984"/>
                  <a:gd name="connsiteY13" fmla="*/ 47962 h 371475"/>
                  <a:gd name="connsiteX14" fmla="*/ 105466 w 435984"/>
                  <a:gd name="connsiteY14" fmla="*/ 59055 h 371475"/>
                  <a:gd name="connsiteX15" fmla="*/ 169284 w 435984"/>
                  <a:gd name="connsiteY15" fmla="*/ 71437 h 371475"/>
                  <a:gd name="connsiteX16" fmla="*/ 197859 w 435984"/>
                  <a:gd name="connsiteY16" fmla="*/ 80010 h 371475"/>
                  <a:gd name="connsiteX17" fmla="*/ 219766 w 435984"/>
                  <a:gd name="connsiteY17" fmla="*/ 88582 h 371475"/>
                  <a:gd name="connsiteX18" fmla="*/ 268344 w 435984"/>
                  <a:gd name="connsiteY18" fmla="*/ 112395 h 371475"/>
                  <a:gd name="connsiteX19" fmla="*/ 339781 w 435984"/>
                  <a:gd name="connsiteY19" fmla="*/ 160020 h 371475"/>
                  <a:gd name="connsiteX20" fmla="*/ 363594 w 435984"/>
                  <a:gd name="connsiteY20" fmla="*/ 179070 h 371475"/>
                  <a:gd name="connsiteX21" fmla="*/ 391216 w 435984"/>
                  <a:gd name="connsiteY21" fmla="*/ 203835 h 371475"/>
                  <a:gd name="connsiteX22" fmla="*/ 430269 w 435984"/>
                  <a:gd name="connsiteY22" fmla="*/ 249555 h 371475"/>
                  <a:gd name="connsiteX23" fmla="*/ 430269 w 435984"/>
                  <a:gd name="connsiteY23" fmla="*/ 249555 h 371475"/>
                  <a:gd name="connsiteX24" fmla="*/ 431221 w 435984"/>
                  <a:gd name="connsiteY24" fmla="*/ 250507 h 371475"/>
                  <a:gd name="connsiteX25" fmla="*/ 431221 w 435984"/>
                  <a:gd name="connsiteY25" fmla="*/ 250507 h 371475"/>
                  <a:gd name="connsiteX26" fmla="*/ 432174 w 435984"/>
                  <a:gd name="connsiteY26" fmla="*/ 252412 h 371475"/>
                  <a:gd name="connsiteX27" fmla="*/ 432174 w 435984"/>
                  <a:gd name="connsiteY27" fmla="*/ 252412 h 371475"/>
                  <a:gd name="connsiteX28" fmla="*/ 432174 w 435984"/>
                  <a:gd name="connsiteY28" fmla="*/ 252412 h 371475"/>
                  <a:gd name="connsiteX29" fmla="*/ 435984 w 435984"/>
                  <a:gd name="connsiteY29" fmla="*/ 258127 h 371475"/>
                  <a:gd name="connsiteX30" fmla="*/ 432174 w 435984"/>
                  <a:gd name="connsiteY30" fmla="*/ 260985 h 371475"/>
                  <a:gd name="connsiteX31" fmla="*/ 330256 w 435984"/>
                  <a:gd name="connsiteY31" fmla="*/ 298132 h 371475"/>
                  <a:gd name="connsiteX32" fmla="*/ 262629 w 435984"/>
                  <a:gd name="connsiteY32" fmla="*/ 335280 h 371475"/>
                  <a:gd name="connsiteX33" fmla="*/ 214051 w 435984"/>
                  <a:gd name="connsiteY33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51953 w 433906"/>
                  <a:gd name="connsiteY6" fmla="*/ 80962 h 371475"/>
                  <a:gd name="connsiteX7" fmla="*/ 48143 w 433906"/>
                  <a:gd name="connsiteY7" fmla="*/ 78105 h 371475"/>
                  <a:gd name="connsiteX8" fmla="*/ 43381 w 433906"/>
                  <a:gd name="connsiteY8" fmla="*/ 74295 h 371475"/>
                  <a:gd name="connsiteX9" fmla="*/ 15758 w 433906"/>
                  <a:gd name="connsiteY9" fmla="*/ 56197 h 371475"/>
                  <a:gd name="connsiteX10" fmla="*/ 0 w 433906"/>
                  <a:gd name="connsiteY10" fmla="*/ 48684 h 371475"/>
                  <a:gd name="connsiteX11" fmla="*/ 74813 w 433906"/>
                  <a:gd name="connsiteY11" fmla="*/ 0 h 371475"/>
                  <a:gd name="connsiteX12" fmla="*/ 193824 w 433906"/>
                  <a:gd name="connsiteY12" fmla="*/ 37713 h 371475"/>
                  <a:gd name="connsiteX13" fmla="*/ 4214 w 433906"/>
                  <a:gd name="connsiteY13" fmla="*/ 47962 h 371475"/>
                  <a:gd name="connsiteX14" fmla="*/ 103388 w 433906"/>
                  <a:gd name="connsiteY14" fmla="*/ 59055 h 371475"/>
                  <a:gd name="connsiteX15" fmla="*/ 167206 w 433906"/>
                  <a:gd name="connsiteY15" fmla="*/ 71437 h 371475"/>
                  <a:gd name="connsiteX16" fmla="*/ 195781 w 433906"/>
                  <a:gd name="connsiteY16" fmla="*/ 80010 h 371475"/>
                  <a:gd name="connsiteX17" fmla="*/ 217688 w 433906"/>
                  <a:gd name="connsiteY17" fmla="*/ 88582 h 371475"/>
                  <a:gd name="connsiteX18" fmla="*/ 266266 w 433906"/>
                  <a:gd name="connsiteY18" fmla="*/ 112395 h 371475"/>
                  <a:gd name="connsiteX19" fmla="*/ 337703 w 433906"/>
                  <a:gd name="connsiteY19" fmla="*/ 160020 h 371475"/>
                  <a:gd name="connsiteX20" fmla="*/ 361516 w 433906"/>
                  <a:gd name="connsiteY20" fmla="*/ 179070 h 371475"/>
                  <a:gd name="connsiteX21" fmla="*/ 389138 w 433906"/>
                  <a:gd name="connsiteY21" fmla="*/ 203835 h 371475"/>
                  <a:gd name="connsiteX22" fmla="*/ 428191 w 433906"/>
                  <a:gd name="connsiteY22" fmla="*/ 249555 h 371475"/>
                  <a:gd name="connsiteX23" fmla="*/ 428191 w 433906"/>
                  <a:gd name="connsiteY23" fmla="*/ 249555 h 371475"/>
                  <a:gd name="connsiteX24" fmla="*/ 429143 w 433906"/>
                  <a:gd name="connsiteY24" fmla="*/ 250507 h 371475"/>
                  <a:gd name="connsiteX25" fmla="*/ 429143 w 433906"/>
                  <a:gd name="connsiteY25" fmla="*/ 250507 h 371475"/>
                  <a:gd name="connsiteX26" fmla="*/ 430096 w 433906"/>
                  <a:gd name="connsiteY26" fmla="*/ 252412 h 371475"/>
                  <a:gd name="connsiteX27" fmla="*/ 430096 w 433906"/>
                  <a:gd name="connsiteY27" fmla="*/ 252412 h 371475"/>
                  <a:gd name="connsiteX28" fmla="*/ 430096 w 433906"/>
                  <a:gd name="connsiteY28" fmla="*/ 252412 h 371475"/>
                  <a:gd name="connsiteX29" fmla="*/ 433906 w 433906"/>
                  <a:gd name="connsiteY29" fmla="*/ 258127 h 371475"/>
                  <a:gd name="connsiteX30" fmla="*/ 430096 w 433906"/>
                  <a:gd name="connsiteY30" fmla="*/ 260985 h 371475"/>
                  <a:gd name="connsiteX31" fmla="*/ 328178 w 433906"/>
                  <a:gd name="connsiteY31" fmla="*/ 298132 h 371475"/>
                  <a:gd name="connsiteX32" fmla="*/ 260551 w 433906"/>
                  <a:gd name="connsiteY32" fmla="*/ 335280 h 371475"/>
                  <a:gd name="connsiteX33" fmla="*/ 211973 w 433906"/>
                  <a:gd name="connsiteY33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51953 w 433906"/>
                  <a:gd name="connsiteY6" fmla="*/ 80962 h 371475"/>
                  <a:gd name="connsiteX7" fmla="*/ 48143 w 433906"/>
                  <a:gd name="connsiteY7" fmla="*/ 78105 h 371475"/>
                  <a:gd name="connsiteX8" fmla="*/ 43381 w 433906"/>
                  <a:gd name="connsiteY8" fmla="*/ 74295 h 371475"/>
                  <a:gd name="connsiteX9" fmla="*/ 15758 w 433906"/>
                  <a:gd name="connsiteY9" fmla="*/ 56197 h 371475"/>
                  <a:gd name="connsiteX10" fmla="*/ 0 w 433906"/>
                  <a:gd name="connsiteY10" fmla="*/ 48684 h 371475"/>
                  <a:gd name="connsiteX11" fmla="*/ 74813 w 433906"/>
                  <a:gd name="connsiteY11" fmla="*/ 0 h 371475"/>
                  <a:gd name="connsiteX12" fmla="*/ 193824 w 433906"/>
                  <a:gd name="connsiteY12" fmla="*/ 37713 h 371475"/>
                  <a:gd name="connsiteX13" fmla="*/ 4214 w 433906"/>
                  <a:gd name="connsiteY13" fmla="*/ 47962 h 371475"/>
                  <a:gd name="connsiteX14" fmla="*/ 103388 w 433906"/>
                  <a:gd name="connsiteY14" fmla="*/ 59055 h 371475"/>
                  <a:gd name="connsiteX15" fmla="*/ 167206 w 433906"/>
                  <a:gd name="connsiteY15" fmla="*/ 71437 h 371475"/>
                  <a:gd name="connsiteX16" fmla="*/ 195781 w 433906"/>
                  <a:gd name="connsiteY16" fmla="*/ 80010 h 371475"/>
                  <a:gd name="connsiteX17" fmla="*/ 217688 w 433906"/>
                  <a:gd name="connsiteY17" fmla="*/ 88582 h 371475"/>
                  <a:gd name="connsiteX18" fmla="*/ 266266 w 433906"/>
                  <a:gd name="connsiteY18" fmla="*/ 112395 h 371475"/>
                  <a:gd name="connsiteX19" fmla="*/ 337703 w 433906"/>
                  <a:gd name="connsiteY19" fmla="*/ 160020 h 371475"/>
                  <a:gd name="connsiteX20" fmla="*/ 361516 w 433906"/>
                  <a:gd name="connsiteY20" fmla="*/ 179070 h 371475"/>
                  <a:gd name="connsiteX21" fmla="*/ 389138 w 433906"/>
                  <a:gd name="connsiteY21" fmla="*/ 203835 h 371475"/>
                  <a:gd name="connsiteX22" fmla="*/ 428191 w 433906"/>
                  <a:gd name="connsiteY22" fmla="*/ 249555 h 371475"/>
                  <a:gd name="connsiteX23" fmla="*/ 428191 w 433906"/>
                  <a:gd name="connsiteY23" fmla="*/ 249555 h 371475"/>
                  <a:gd name="connsiteX24" fmla="*/ 429143 w 433906"/>
                  <a:gd name="connsiteY24" fmla="*/ 250507 h 371475"/>
                  <a:gd name="connsiteX25" fmla="*/ 429143 w 433906"/>
                  <a:gd name="connsiteY25" fmla="*/ 250507 h 371475"/>
                  <a:gd name="connsiteX26" fmla="*/ 430096 w 433906"/>
                  <a:gd name="connsiteY26" fmla="*/ 252412 h 371475"/>
                  <a:gd name="connsiteX27" fmla="*/ 430096 w 433906"/>
                  <a:gd name="connsiteY27" fmla="*/ 252412 h 371475"/>
                  <a:gd name="connsiteX28" fmla="*/ 430096 w 433906"/>
                  <a:gd name="connsiteY28" fmla="*/ 252412 h 371475"/>
                  <a:gd name="connsiteX29" fmla="*/ 433906 w 433906"/>
                  <a:gd name="connsiteY29" fmla="*/ 258127 h 371475"/>
                  <a:gd name="connsiteX30" fmla="*/ 430096 w 433906"/>
                  <a:gd name="connsiteY30" fmla="*/ 260985 h 371475"/>
                  <a:gd name="connsiteX31" fmla="*/ 328178 w 433906"/>
                  <a:gd name="connsiteY31" fmla="*/ 298132 h 371475"/>
                  <a:gd name="connsiteX32" fmla="*/ 260551 w 433906"/>
                  <a:gd name="connsiteY32" fmla="*/ 335280 h 371475"/>
                  <a:gd name="connsiteX33" fmla="*/ 211973 w 433906"/>
                  <a:gd name="connsiteY33" fmla="*/ 367665 h 371475"/>
                  <a:gd name="connsiteX0" fmla="*/ 212437 w 434370"/>
                  <a:gd name="connsiteY0" fmla="*/ 367665 h 371475"/>
                  <a:gd name="connsiteX1" fmla="*/ 205770 w 434370"/>
                  <a:gd name="connsiteY1" fmla="*/ 371475 h 371475"/>
                  <a:gd name="connsiteX2" fmla="*/ 191482 w 434370"/>
                  <a:gd name="connsiteY2" fmla="*/ 332422 h 371475"/>
                  <a:gd name="connsiteX3" fmla="*/ 160050 w 434370"/>
                  <a:gd name="connsiteY3" fmla="*/ 243840 h 371475"/>
                  <a:gd name="connsiteX4" fmla="*/ 94327 w 434370"/>
                  <a:gd name="connsiteY4" fmla="*/ 123825 h 371475"/>
                  <a:gd name="connsiteX5" fmla="*/ 56227 w 434370"/>
                  <a:gd name="connsiteY5" fmla="*/ 83820 h 371475"/>
                  <a:gd name="connsiteX6" fmla="*/ 52417 w 434370"/>
                  <a:gd name="connsiteY6" fmla="*/ 80962 h 371475"/>
                  <a:gd name="connsiteX7" fmla="*/ 48607 w 434370"/>
                  <a:gd name="connsiteY7" fmla="*/ 78105 h 371475"/>
                  <a:gd name="connsiteX8" fmla="*/ 43845 w 434370"/>
                  <a:gd name="connsiteY8" fmla="*/ 74295 h 371475"/>
                  <a:gd name="connsiteX9" fmla="*/ 464 w 434370"/>
                  <a:gd name="connsiteY9" fmla="*/ 48684 h 371475"/>
                  <a:gd name="connsiteX10" fmla="*/ 75277 w 434370"/>
                  <a:gd name="connsiteY10" fmla="*/ 0 h 371475"/>
                  <a:gd name="connsiteX11" fmla="*/ 194288 w 434370"/>
                  <a:gd name="connsiteY11" fmla="*/ 37713 h 371475"/>
                  <a:gd name="connsiteX12" fmla="*/ 4678 w 434370"/>
                  <a:gd name="connsiteY12" fmla="*/ 47962 h 371475"/>
                  <a:gd name="connsiteX13" fmla="*/ 103852 w 434370"/>
                  <a:gd name="connsiteY13" fmla="*/ 59055 h 371475"/>
                  <a:gd name="connsiteX14" fmla="*/ 167670 w 434370"/>
                  <a:gd name="connsiteY14" fmla="*/ 71437 h 371475"/>
                  <a:gd name="connsiteX15" fmla="*/ 196245 w 434370"/>
                  <a:gd name="connsiteY15" fmla="*/ 80010 h 371475"/>
                  <a:gd name="connsiteX16" fmla="*/ 218152 w 434370"/>
                  <a:gd name="connsiteY16" fmla="*/ 88582 h 371475"/>
                  <a:gd name="connsiteX17" fmla="*/ 266730 w 434370"/>
                  <a:gd name="connsiteY17" fmla="*/ 112395 h 371475"/>
                  <a:gd name="connsiteX18" fmla="*/ 338167 w 434370"/>
                  <a:gd name="connsiteY18" fmla="*/ 160020 h 371475"/>
                  <a:gd name="connsiteX19" fmla="*/ 361980 w 434370"/>
                  <a:gd name="connsiteY19" fmla="*/ 179070 h 371475"/>
                  <a:gd name="connsiteX20" fmla="*/ 389602 w 434370"/>
                  <a:gd name="connsiteY20" fmla="*/ 203835 h 371475"/>
                  <a:gd name="connsiteX21" fmla="*/ 428655 w 434370"/>
                  <a:gd name="connsiteY21" fmla="*/ 249555 h 371475"/>
                  <a:gd name="connsiteX22" fmla="*/ 428655 w 434370"/>
                  <a:gd name="connsiteY22" fmla="*/ 249555 h 371475"/>
                  <a:gd name="connsiteX23" fmla="*/ 429607 w 434370"/>
                  <a:gd name="connsiteY23" fmla="*/ 250507 h 371475"/>
                  <a:gd name="connsiteX24" fmla="*/ 429607 w 434370"/>
                  <a:gd name="connsiteY24" fmla="*/ 250507 h 371475"/>
                  <a:gd name="connsiteX25" fmla="*/ 430560 w 434370"/>
                  <a:gd name="connsiteY25" fmla="*/ 252412 h 371475"/>
                  <a:gd name="connsiteX26" fmla="*/ 430560 w 434370"/>
                  <a:gd name="connsiteY26" fmla="*/ 252412 h 371475"/>
                  <a:gd name="connsiteX27" fmla="*/ 430560 w 434370"/>
                  <a:gd name="connsiteY27" fmla="*/ 252412 h 371475"/>
                  <a:gd name="connsiteX28" fmla="*/ 434370 w 434370"/>
                  <a:gd name="connsiteY28" fmla="*/ 258127 h 371475"/>
                  <a:gd name="connsiteX29" fmla="*/ 430560 w 434370"/>
                  <a:gd name="connsiteY29" fmla="*/ 260985 h 371475"/>
                  <a:gd name="connsiteX30" fmla="*/ 328642 w 434370"/>
                  <a:gd name="connsiteY30" fmla="*/ 298132 h 371475"/>
                  <a:gd name="connsiteX31" fmla="*/ 261015 w 434370"/>
                  <a:gd name="connsiteY31" fmla="*/ 335280 h 371475"/>
                  <a:gd name="connsiteX32" fmla="*/ 212437 w 434370"/>
                  <a:gd name="connsiteY32" fmla="*/ 367665 h 371475"/>
                  <a:gd name="connsiteX0" fmla="*/ 212437 w 434370"/>
                  <a:gd name="connsiteY0" fmla="*/ 367665 h 371475"/>
                  <a:gd name="connsiteX1" fmla="*/ 205770 w 434370"/>
                  <a:gd name="connsiteY1" fmla="*/ 371475 h 371475"/>
                  <a:gd name="connsiteX2" fmla="*/ 191482 w 434370"/>
                  <a:gd name="connsiteY2" fmla="*/ 332422 h 371475"/>
                  <a:gd name="connsiteX3" fmla="*/ 160050 w 434370"/>
                  <a:gd name="connsiteY3" fmla="*/ 243840 h 371475"/>
                  <a:gd name="connsiteX4" fmla="*/ 94327 w 434370"/>
                  <a:gd name="connsiteY4" fmla="*/ 123825 h 371475"/>
                  <a:gd name="connsiteX5" fmla="*/ 56227 w 434370"/>
                  <a:gd name="connsiteY5" fmla="*/ 83820 h 371475"/>
                  <a:gd name="connsiteX6" fmla="*/ 52417 w 434370"/>
                  <a:gd name="connsiteY6" fmla="*/ 80962 h 371475"/>
                  <a:gd name="connsiteX7" fmla="*/ 48607 w 434370"/>
                  <a:gd name="connsiteY7" fmla="*/ 78105 h 371475"/>
                  <a:gd name="connsiteX8" fmla="*/ 43845 w 434370"/>
                  <a:gd name="connsiteY8" fmla="*/ 74295 h 371475"/>
                  <a:gd name="connsiteX9" fmla="*/ 464 w 434370"/>
                  <a:gd name="connsiteY9" fmla="*/ 48684 h 371475"/>
                  <a:gd name="connsiteX10" fmla="*/ 75277 w 434370"/>
                  <a:gd name="connsiteY10" fmla="*/ 0 h 371475"/>
                  <a:gd name="connsiteX11" fmla="*/ 194288 w 434370"/>
                  <a:gd name="connsiteY11" fmla="*/ 37713 h 371475"/>
                  <a:gd name="connsiteX12" fmla="*/ 4678 w 434370"/>
                  <a:gd name="connsiteY12" fmla="*/ 47962 h 371475"/>
                  <a:gd name="connsiteX13" fmla="*/ 103852 w 434370"/>
                  <a:gd name="connsiteY13" fmla="*/ 59055 h 371475"/>
                  <a:gd name="connsiteX14" fmla="*/ 167670 w 434370"/>
                  <a:gd name="connsiteY14" fmla="*/ 71437 h 371475"/>
                  <a:gd name="connsiteX15" fmla="*/ 196245 w 434370"/>
                  <a:gd name="connsiteY15" fmla="*/ 80010 h 371475"/>
                  <a:gd name="connsiteX16" fmla="*/ 218152 w 434370"/>
                  <a:gd name="connsiteY16" fmla="*/ 88582 h 371475"/>
                  <a:gd name="connsiteX17" fmla="*/ 266730 w 434370"/>
                  <a:gd name="connsiteY17" fmla="*/ 112395 h 371475"/>
                  <a:gd name="connsiteX18" fmla="*/ 338167 w 434370"/>
                  <a:gd name="connsiteY18" fmla="*/ 160020 h 371475"/>
                  <a:gd name="connsiteX19" fmla="*/ 361980 w 434370"/>
                  <a:gd name="connsiteY19" fmla="*/ 179070 h 371475"/>
                  <a:gd name="connsiteX20" fmla="*/ 389602 w 434370"/>
                  <a:gd name="connsiteY20" fmla="*/ 203835 h 371475"/>
                  <a:gd name="connsiteX21" fmla="*/ 428655 w 434370"/>
                  <a:gd name="connsiteY21" fmla="*/ 249555 h 371475"/>
                  <a:gd name="connsiteX22" fmla="*/ 428655 w 434370"/>
                  <a:gd name="connsiteY22" fmla="*/ 249555 h 371475"/>
                  <a:gd name="connsiteX23" fmla="*/ 429607 w 434370"/>
                  <a:gd name="connsiteY23" fmla="*/ 250507 h 371475"/>
                  <a:gd name="connsiteX24" fmla="*/ 429607 w 434370"/>
                  <a:gd name="connsiteY24" fmla="*/ 250507 h 371475"/>
                  <a:gd name="connsiteX25" fmla="*/ 430560 w 434370"/>
                  <a:gd name="connsiteY25" fmla="*/ 252412 h 371475"/>
                  <a:gd name="connsiteX26" fmla="*/ 430560 w 434370"/>
                  <a:gd name="connsiteY26" fmla="*/ 252412 h 371475"/>
                  <a:gd name="connsiteX27" fmla="*/ 430560 w 434370"/>
                  <a:gd name="connsiteY27" fmla="*/ 252412 h 371475"/>
                  <a:gd name="connsiteX28" fmla="*/ 434370 w 434370"/>
                  <a:gd name="connsiteY28" fmla="*/ 258127 h 371475"/>
                  <a:gd name="connsiteX29" fmla="*/ 430560 w 434370"/>
                  <a:gd name="connsiteY29" fmla="*/ 260985 h 371475"/>
                  <a:gd name="connsiteX30" fmla="*/ 328642 w 434370"/>
                  <a:gd name="connsiteY30" fmla="*/ 298132 h 371475"/>
                  <a:gd name="connsiteX31" fmla="*/ 261015 w 434370"/>
                  <a:gd name="connsiteY31" fmla="*/ 335280 h 371475"/>
                  <a:gd name="connsiteX32" fmla="*/ 212437 w 434370"/>
                  <a:gd name="connsiteY32" fmla="*/ 367665 h 371475"/>
                  <a:gd name="connsiteX0" fmla="*/ 212437 w 434370"/>
                  <a:gd name="connsiteY0" fmla="*/ 367665 h 371475"/>
                  <a:gd name="connsiteX1" fmla="*/ 205770 w 434370"/>
                  <a:gd name="connsiteY1" fmla="*/ 371475 h 371475"/>
                  <a:gd name="connsiteX2" fmla="*/ 191482 w 434370"/>
                  <a:gd name="connsiteY2" fmla="*/ 332422 h 371475"/>
                  <a:gd name="connsiteX3" fmla="*/ 160050 w 434370"/>
                  <a:gd name="connsiteY3" fmla="*/ 243840 h 371475"/>
                  <a:gd name="connsiteX4" fmla="*/ 94327 w 434370"/>
                  <a:gd name="connsiteY4" fmla="*/ 123825 h 371475"/>
                  <a:gd name="connsiteX5" fmla="*/ 56227 w 434370"/>
                  <a:gd name="connsiteY5" fmla="*/ 83820 h 371475"/>
                  <a:gd name="connsiteX6" fmla="*/ 52417 w 434370"/>
                  <a:gd name="connsiteY6" fmla="*/ 80962 h 371475"/>
                  <a:gd name="connsiteX7" fmla="*/ 48607 w 434370"/>
                  <a:gd name="connsiteY7" fmla="*/ 78105 h 371475"/>
                  <a:gd name="connsiteX8" fmla="*/ 43845 w 434370"/>
                  <a:gd name="connsiteY8" fmla="*/ 74295 h 371475"/>
                  <a:gd name="connsiteX9" fmla="*/ 464 w 434370"/>
                  <a:gd name="connsiteY9" fmla="*/ 48684 h 371475"/>
                  <a:gd name="connsiteX10" fmla="*/ 75277 w 434370"/>
                  <a:gd name="connsiteY10" fmla="*/ 0 h 371475"/>
                  <a:gd name="connsiteX11" fmla="*/ 194288 w 434370"/>
                  <a:gd name="connsiteY11" fmla="*/ 37713 h 371475"/>
                  <a:gd name="connsiteX12" fmla="*/ 4678 w 434370"/>
                  <a:gd name="connsiteY12" fmla="*/ 47962 h 371475"/>
                  <a:gd name="connsiteX13" fmla="*/ 103852 w 434370"/>
                  <a:gd name="connsiteY13" fmla="*/ 59055 h 371475"/>
                  <a:gd name="connsiteX14" fmla="*/ 167670 w 434370"/>
                  <a:gd name="connsiteY14" fmla="*/ 71437 h 371475"/>
                  <a:gd name="connsiteX15" fmla="*/ 196245 w 434370"/>
                  <a:gd name="connsiteY15" fmla="*/ 80010 h 371475"/>
                  <a:gd name="connsiteX16" fmla="*/ 218152 w 434370"/>
                  <a:gd name="connsiteY16" fmla="*/ 88582 h 371475"/>
                  <a:gd name="connsiteX17" fmla="*/ 266730 w 434370"/>
                  <a:gd name="connsiteY17" fmla="*/ 112395 h 371475"/>
                  <a:gd name="connsiteX18" fmla="*/ 338167 w 434370"/>
                  <a:gd name="connsiteY18" fmla="*/ 160020 h 371475"/>
                  <a:gd name="connsiteX19" fmla="*/ 361980 w 434370"/>
                  <a:gd name="connsiteY19" fmla="*/ 179070 h 371475"/>
                  <a:gd name="connsiteX20" fmla="*/ 389602 w 434370"/>
                  <a:gd name="connsiteY20" fmla="*/ 203835 h 371475"/>
                  <a:gd name="connsiteX21" fmla="*/ 428655 w 434370"/>
                  <a:gd name="connsiteY21" fmla="*/ 249555 h 371475"/>
                  <a:gd name="connsiteX22" fmla="*/ 428655 w 434370"/>
                  <a:gd name="connsiteY22" fmla="*/ 249555 h 371475"/>
                  <a:gd name="connsiteX23" fmla="*/ 429607 w 434370"/>
                  <a:gd name="connsiteY23" fmla="*/ 250507 h 371475"/>
                  <a:gd name="connsiteX24" fmla="*/ 429607 w 434370"/>
                  <a:gd name="connsiteY24" fmla="*/ 250507 h 371475"/>
                  <a:gd name="connsiteX25" fmla="*/ 430560 w 434370"/>
                  <a:gd name="connsiteY25" fmla="*/ 252412 h 371475"/>
                  <a:gd name="connsiteX26" fmla="*/ 430560 w 434370"/>
                  <a:gd name="connsiteY26" fmla="*/ 252412 h 371475"/>
                  <a:gd name="connsiteX27" fmla="*/ 430560 w 434370"/>
                  <a:gd name="connsiteY27" fmla="*/ 252412 h 371475"/>
                  <a:gd name="connsiteX28" fmla="*/ 434370 w 434370"/>
                  <a:gd name="connsiteY28" fmla="*/ 258127 h 371475"/>
                  <a:gd name="connsiteX29" fmla="*/ 430560 w 434370"/>
                  <a:gd name="connsiteY29" fmla="*/ 260985 h 371475"/>
                  <a:gd name="connsiteX30" fmla="*/ 328642 w 434370"/>
                  <a:gd name="connsiteY30" fmla="*/ 298132 h 371475"/>
                  <a:gd name="connsiteX31" fmla="*/ 261015 w 434370"/>
                  <a:gd name="connsiteY31" fmla="*/ 335280 h 371475"/>
                  <a:gd name="connsiteX32" fmla="*/ 212437 w 434370"/>
                  <a:gd name="connsiteY32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51953 w 433906"/>
                  <a:gd name="connsiteY6" fmla="*/ 80962 h 371475"/>
                  <a:gd name="connsiteX7" fmla="*/ 48143 w 433906"/>
                  <a:gd name="connsiteY7" fmla="*/ 78105 h 371475"/>
                  <a:gd name="connsiteX8" fmla="*/ 43381 w 433906"/>
                  <a:gd name="connsiteY8" fmla="*/ 74295 h 371475"/>
                  <a:gd name="connsiteX9" fmla="*/ 0 w 433906"/>
                  <a:gd name="connsiteY9" fmla="*/ 48684 h 371475"/>
                  <a:gd name="connsiteX10" fmla="*/ 74813 w 433906"/>
                  <a:gd name="connsiteY10" fmla="*/ 0 h 371475"/>
                  <a:gd name="connsiteX11" fmla="*/ 193824 w 433906"/>
                  <a:gd name="connsiteY11" fmla="*/ 37713 h 371475"/>
                  <a:gd name="connsiteX12" fmla="*/ 4214 w 433906"/>
                  <a:gd name="connsiteY12" fmla="*/ 47962 h 371475"/>
                  <a:gd name="connsiteX13" fmla="*/ 103388 w 433906"/>
                  <a:gd name="connsiteY13" fmla="*/ 59055 h 371475"/>
                  <a:gd name="connsiteX14" fmla="*/ 167206 w 433906"/>
                  <a:gd name="connsiteY14" fmla="*/ 71437 h 371475"/>
                  <a:gd name="connsiteX15" fmla="*/ 195781 w 433906"/>
                  <a:gd name="connsiteY15" fmla="*/ 80010 h 371475"/>
                  <a:gd name="connsiteX16" fmla="*/ 217688 w 433906"/>
                  <a:gd name="connsiteY16" fmla="*/ 88582 h 371475"/>
                  <a:gd name="connsiteX17" fmla="*/ 266266 w 433906"/>
                  <a:gd name="connsiteY17" fmla="*/ 112395 h 371475"/>
                  <a:gd name="connsiteX18" fmla="*/ 337703 w 433906"/>
                  <a:gd name="connsiteY18" fmla="*/ 160020 h 371475"/>
                  <a:gd name="connsiteX19" fmla="*/ 361516 w 433906"/>
                  <a:gd name="connsiteY19" fmla="*/ 179070 h 371475"/>
                  <a:gd name="connsiteX20" fmla="*/ 389138 w 433906"/>
                  <a:gd name="connsiteY20" fmla="*/ 203835 h 371475"/>
                  <a:gd name="connsiteX21" fmla="*/ 428191 w 433906"/>
                  <a:gd name="connsiteY21" fmla="*/ 249555 h 371475"/>
                  <a:gd name="connsiteX22" fmla="*/ 428191 w 433906"/>
                  <a:gd name="connsiteY22" fmla="*/ 249555 h 371475"/>
                  <a:gd name="connsiteX23" fmla="*/ 429143 w 433906"/>
                  <a:gd name="connsiteY23" fmla="*/ 250507 h 371475"/>
                  <a:gd name="connsiteX24" fmla="*/ 429143 w 433906"/>
                  <a:gd name="connsiteY24" fmla="*/ 250507 h 371475"/>
                  <a:gd name="connsiteX25" fmla="*/ 430096 w 433906"/>
                  <a:gd name="connsiteY25" fmla="*/ 252412 h 371475"/>
                  <a:gd name="connsiteX26" fmla="*/ 430096 w 433906"/>
                  <a:gd name="connsiteY26" fmla="*/ 252412 h 371475"/>
                  <a:gd name="connsiteX27" fmla="*/ 430096 w 433906"/>
                  <a:gd name="connsiteY27" fmla="*/ 252412 h 371475"/>
                  <a:gd name="connsiteX28" fmla="*/ 433906 w 433906"/>
                  <a:gd name="connsiteY28" fmla="*/ 258127 h 371475"/>
                  <a:gd name="connsiteX29" fmla="*/ 430096 w 433906"/>
                  <a:gd name="connsiteY29" fmla="*/ 260985 h 371475"/>
                  <a:gd name="connsiteX30" fmla="*/ 328178 w 433906"/>
                  <a:gd name="connsiteY30" fmla="*/ 298132 h 371475"/>
                  <a:gd name="connsiteX31" fmla="*/ 260551 w 433906"/>
                  <a:gd name="connsiteY31" fmla="*/ 335280 h 371475"/>
                  <a:gd name="connsiteX32" fmla="*/ 211973 w 433906"/>
                  <a:gd name="connsiteY32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48143 w 433906"/>
                  <a:gd name="connsiteY6" fmla="*/ 78105 h 371475"/>
                  <a:gd name="connsiteX7" fmla="*/ 43381 w 433906"/>
                  <a:gd name="connsiteY7" fmla="*/ 74295 h 371475"/>
                  <a:gd name="connsiteX8" fmla="*/ 0 w 433906"/>
                  <a:gd name="connsiteY8" fmla="*/ 48684 h 371475"/>
                  <a:gd name="connsiteX9" fmla="*/ 74813 w 433906"/>
                  <a:gd name="connsiteY9" fmla="*/ 0 h 371475"/>
                  <a:gd name="connsiteX10" fmla="*/ 193824 w 433906"/>
                  <a:gd name="connsiteY10" fmla="*/ 37713 h 371475"/>
                  <a:gd name="connsiteX11" fmla="*/ 4214 w 433906"/>
                  <a:gd name="connsiteY11" fmla="*/ 47962 h 371475"/>
                  <a:gd name="connsiteX12" fmla="*/ 103388 w 433906"/>
                  <a:gd name="connsiteY12" fmla="*/ 59055 h 371475"/>
                  <a:gd name="connsiteX13" fmla="*/ 167206 w 433906"/>
                  <a:gd name="connsiteY13" fmla="*/ 71437 h 371475"/>
                  <a:gd name="connsiteX14" fmla="*/ 195781 w 433906"/>
                  <a:gd name="connsiteY14" fmla="*/ 80010 h 371475"/>
                  <a:gd name="connsiteX15" fmla="*/ 217688 w 433906"/>
                  <a:gd name="connsiteY15" fmla="*/ 88582 h 371475"/>
                  <a:gd name="connsiteX16" fmla="*/ 266266 w 433906"/>
                  <a:gd name="connsiteY16" fmla="*/ 112395 h 371475"/>
                  <a:gd name="connsiteX17" fmla="*/ 337703 w 433906"/>
                  <a:gd name="connsiteY17" fmla="*/ 160020 h 371475"/>
                  <a:gd name="connsiteX18" fmla="*/ 361516 w 433906"/>
                  <a:gd name="connsiteY18" fmla="*/ 179070 h 371475"/>
                  <a:gd name="connsiteX19" fmla="*/ 389138 w 433906"/>
                  <a:gd name="connsiteY19" fmla="*/ 203835 h 371475"/>
                  <a:gd name="connsiteX20" fmla="*/ 428191 w 433906"/>
                  <a:gd name="connsiteY20" fmla="*/ 249555 h 371475"/>
                  <a:gd name="connsiteX21" fmla="*/ 428191 w 433906"/>
                  <a:gd name="connsiteY21" fmla="*/ 249555 h 371475"/>
                  <a:gd name="connsiteX22" fmla="*/ 429143 w 433906"/>
                  <a:gd name="connsiteY22" fmla="*/ 250507 h 371475"/>
                  <a:gd name="connsiteX23" fmla="*/ 429143 w 433906"/>
                  <a:gd name="connsiteY23" fmla="*/ 250507 h 371475"/>
                  <a:gd name="connsiteX24" fmla="*/ 430096 w 433906"/>
                  <a:gd name="connsiteY24" fmla="*/ 252412 h 371475"/>
                  <a:gd name="connsiteX25" fmla="*/ 430096 w 433906"/>
                  <a:gd name="connsiteY25" fmla="*/ 252412 h 371475"/>
                  <a:gd name="connsiteX26" fmla="*/ 430096 w 433906"/>
                  <a:gd name="connsiteY26" fmla="*/ 252412 h 371475"/>
                  <a:gd name="connsiteX27" fmla="*/ 433906 w 433906"/>
                  <a:gd name="connsiteY27" fmla="*/ 258127 h 371475"/>
                  <a:gd name="connsiteX28" fmla="*/ 430096 w 433906"/>
                  <a:gd name="connsiteY28" fmla="*/ 260985 h 371475"/>
                  <a:gd name="connsiteX29" fmla="*/ 328178 w 433906"/>
                  <a:gd name="connsiteY29" fmla="*/ 298132 h 371475"/>
                  <a:gd name="connsiteX30" fmla="*/ 260551 w 433906"/>
                  <a:gd name="connsiteY30" fmla="*/ 335280 h 371475"/>
                  <a:gd name="connsiteX31" fmla="*/ 211973 w 433906"/>
                  <a:gd name="connsiteY31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43381 w 433906"/>
                  <a:gd name="connsiteY6" fmla="*/ 74295 h 371475"/>
                  <a:gd name="connsiteX7" fmla="*/ 0 w 433906"/>
                  <a:gd name="connsiteY7" fmla="*/ 48684 h 371475"/>
                  <a:gd name="connsiteX8" fmla="*/ 74813 w 433906"/>
                  <a:gd name="connsiteY8" fmla="*/ 0 h 371475"/>
                  <a:gd name="connsiteX9" fmla="*/ 193824 w 433906"/>
                  <a:gd name="connsiteY9" fmla="*/ 37713 h 371475"/>
                  <a:gd name="connsiteX10" fmla="*/ 4214 w 433906"/>
                  <a:gd name="connsiteY10" fmla="*/ 47962 h 371475"/>
                  <a:gd name="connsiteX11" fmla="*/ 103388 w 433906"/>
                  <a:gd name="connsiteY11" fmla="*/ 59055 h 371475"/>
                  <a:gd name="connsiteX12" fmla="*/ 167206 w 433906"/>
                  <a:gd name="connsiteY12" fmla="*/ 71437 h 371475"/>
                  <a:gd name="connsiteX13" fmla="*/ 195781 w 433906"/>
                  <a:gd name="connsiteY13" fmla="*/ 80010 h 371475"/>
                  <a:gd name="connsiteX14" fmla="*/ 217688 w 433906"/>
                  <a:gd name="connsiteY14" fmla="*/ 88582 h 371475"/>
                  <a:gd name="connsiteX15" fmla="*/ 266266 w 433906"/>
                  <a:gd name="connsiteY15" fmla="*/ 112395 h 371475"/>
                  <a:gd name="connsiteX16" fmla="*/ 337703 w 433906"/>
                  <a:gd name="connsiteY16" fmla="*/ 160020 h 371475"/>
                  <a:gd name="connsiteX17" fmla="*/ 361516 w 433906"/>
                  <a:gd name="connsiteY17" fmla="*/ 179070 h 371475"/>
                  <a:gd name="connsiteX18" fmla="*/ 389138 w 433906"/>
                  <a:gd name="connsiteY18" fmla="*/ 203835 h 371475"/>
                  <a:gd name="connsiteX19" fmla="*/ 428191 w 433906"/>
                  <a:gd name="connsiteY19" fmla="*/ 249555 h 371475"/>
                  <a:gd name="connsiteX20" fmla="*/ 428191 w 433906"/>
                  <a:gd name="connsiteY20" fmla="*/ 249555 h 371475"/>
                  <a:gd name="connsiteX21" fmla="*/ 429143 w 433906"/>
                  <a:gd name="connsiteY21" fmla="*/ 250507 h 371475"/>
                  <a:gd name="connsiteX22" fmla="*/ 429143 w 433906"/>
                  <a:gd name="connsiteY22" fmla="*/ 250507 h 371475"/>
                  <a:gd name="connsiteX23" fmla="*/ 430096 w 433906"/>
                  <a:gd name="connsiteY23" fmla="*/ 252412 h 371475"/>
                  <a:gd name="connsiteX24" fmla="*/ 430096 w 433906"/>
                  <a:gd name="connsiteY24" fmla="*/ 252412 h 371475"/>
                  <a:gd name="connsiteX25" fmla="*/ 430096 w 433906"/>
                  <a:gd name="connsiteY25" fmla="*/ 252412 h 371475"/>
                  <a:gd name="connsiteX26" fmla="*/ 433906 w 433906"/>
                  <a:gd name="connsiteY26" fmla="*/ 258127 h 371475"/>
                  <a:gd name="connsiteX27" fmla="*/ 430096 w 433906"/>
                  <a:gd name="connsiteY27" fmla="*/ 260985 h 371475"/>
                  <a:gd name="connsiteX28" fmla="*/ 328178 w 433906"/>
                  <a:gd name="connsiteY28" fmla="*/ 298132 h 371475"/>
                  <a:gd name="connsiteX29" fmla="*/ 260551 w 433906"/>
                  <a:gd name="connsiteY29" fmla="*/ 335280 h 371475"/>
                  <a:gd name="connsiteX30" fmla="*/ 211973 w 433906"/>
                  <a:gd name="connsiteY30" fmla="*/ 367665 h 371475"/>
                  <a:gd name="connsiteX0" fmla="*/ 212138 w 434071"/>
                  <a:gd name="connsiteY0" fmla="*/ 367665 h 371475"/>
                  <a:gd name="connsiteX1" fmla="*/ 205471 w 434071"/>
                  <a:gd name="connsiteY1" fmla="*/ 371475 h 371475"/>
                  <a:gd name="connsiteX2" fmla="*/ 191183 w 434071"/>
                  <a:gd name="connsiteY2" fmla="*/ 332422 h 371475"/>
                  <a:gd name="connsiteX3" fmla="*/ 159751 w 434071"/>
                  <a:gd name="connsiteY3" fmla="*/ 243840 h 371475"/>
                  <a:gd name="connsiteX4" fmla="*/ 94028 w 434071"/>
                  <a:gd name="connsiteY4" fmla="*/ 123825 h 371475"/>
                  <a:gd name="connsiteX5" fmla="*/ 55928 w 434071"/>
                  <a:gd name="connsiteY5" fmla="*/ 83820 h 371475"/>
                  <a:gd name="connsiteX6" fmla="*/ 165 w 434071"/>
                  <a:gd name="connsiteY6" fmla="*/ 48684 h 371475"/>
                  <a:gd name="connsiteX7" fmla="*/ 74978 w 434071"/>
                  <a:gd name="connsiteY7" fmla="*/ 0 h 371475"/>
                  <a:gd name="connsiteX8" fmla="*/ 193989 w 434071"/>
                  <a:gd name="connsiteY8" fmla="*/ 37713 h 371475"/>
                  <a:gd name="connsiteX9" fmla="*/ 4379 w 434071"/>
                  <a:gd name="connsiteY9" fmla="*/ 47962 h 371475"/>
                  <a:gd name="connsiteX10" fmla="*/ 103553 w 434071"/>
                  <a:gd name="connsiteY10" fmla="*/ 59055 h 371475"/>
                  <a:gd name="connsiteX11" fmla="*/ 167371 w 434071"/>
                  <a:gd name="connsiteY11" fmla="*/ 71437 h 371475"/>
                  <a:gd name="connsiteX12" fmla="*/ 195946 w 434071"/>
                  <a:gd name="connsiteY12" fmla="*/ 80010 h 371475"/>
                  <a:gd name="connsiteX13" fmla="*/ 217853 w 434071"/>
                  <a:gd name="connsiteY13" fmla="*/ 88582 h 371475"/>
                  <a:gd name="connsiteX14" fmla="*/ 266431 w 434071"/>
                  <a:gd name="connsiteY14" fmla="*/ 112395 h 371475"/>
                  <a:gd name="connsiteX15" fmla="*/ 337868 w 434071"/>
                  <a:gd name="connsiteY15" fmla="*/ 160020 h 371475"/>
                  <a:gd name="connsiteX16" fmla="*/ 361681 w 434071"/>
                  <a:gd name="connsiteY16" fmla="*/ 179070 h 371475"/>
                  <a:gd name="connsiteX17" fmla="*/ 389303 w 434071"/>
                  <a:gd name="connsiteY17" fmla="*/ 203835 h 371475"/>
                  <a:gd name="connsiteX18" fmla="*/ 428356 w 434071"/>
                  <a:gd name="connsiteY18" fmla="*/ 249555 h 371475"/>
                  <a:gd name="connsiteX19" fmla="*/ 428356 w 434071"/>
                  <a:gd name="connsiteY19" fmla="*/ 249555 h 371475"/>
                  <a:gd name="connsiteX20" fmla="*/ 429308 w 434071"/>
                  <a:gd name="connsiteY20" fmla="*/ 250507 h 371475"/>
                  <a:gd name="connsiteX21" fmla="*/ 429308 w 434071"/>
                  <a:gd name="connsiteY21" fmla="*/ 250507 h 371475"/>
                  <a:gd name="connsiteX22" fmla="*/ 430261 w 434071"/>
                  <a:gd name="connsiteY22" fmla="*/ 252412 h 371475"/>
                  <a:gd name="connsiteX23" fmla="*/ 430261 w 434071"/>
                  <a:gd name="connsiteY23" fmla="*/ 252412 h 371475"/>
                  <a:gd name="connsiteX24" fmla="*/ 430261 w 434071"/>
                  <a:gd name="connsiteY24" fmla="*/ 252412 h 371475"/>
                  <a:gd name="connsiteX25" fmla="*/ 434071 w 434071"/>
                  <a:gd name="connsiteY25" fmla="*/ 258127 h 371475"/>
                  <a:gd name="connsiteX26" fmla="*/ 430261 w 434071"/>
                  <a:gd name="connsiteY26" fmla="*/ 260985 h 371475"/>
                  <a:gd name="connsiteX27" fmla="*/ 328343 w 434071"/>
                  <a:gd name="connsiteY27" fmla="*/ 298132 h 371475"/>
                  <a:gd name="connsiteX28" fmla="*/ 260716 w 434071"/>
                  <a:gd name="connsiteY28" fmla="*/ 335280 h 371475"/>
                  <a:gd name="connsiteX29" fmla="*/ 212138 w 434071"/>
                  <a:gd name="connsiteY29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3388 w 433906"/>
                  <a:gd name="connsiteY10" fmla="*/ 59055 h 371475"/>
                  <a:gd name="connsiteX11" fmla="*/ 167206 w 433906"/>
                  <a:gd name="connsiteY11" fmla="*/ 71437 h 371475"/>
                  <a:gd name="connsiteX12" fmla="*/ 195781 w 433906"/>
                  <a:gd name="connsiteY12" fmla="*/ 80010 h 371475"/>
                  <a:gd name="connsiteX13" fmla="*/ 217688 w 433906"/>
                  <a:gd name="connsiteY13" fmla="*/ 88582 h 371475"/>
                  <a:gd name="connsiteX14" fmla="*/ 266266 w 433906"/>
                  <a:gd name="connsiteY14" fmla="*/ 112395 h 371475"/>
                  <a:gd name="connsiteX15" fmla="*/ 337703 w 433906"/>
                  <a:gd name="connsiteY15" fmla="*/ 160020 h 371475"/>
                  <a:gd name="connsiteX16" fmla="*/ 361516 w 433906"/>
                  <a:gd name="connsiteY16" fmla="*/ 179070 h 371475"/>
                  <a:gd name="connsiteX17" fmla="*/ 389138 w 433906"/>
                  <a:gd name="connsiteY17" fmla="*/ 203835 h 371475"/>
                  <a:gd name="connsiteX18" fmla="*/ 428191 w 433906"/>
                  <a:gd name="connsiteY18" fmla="*/ 249555 h 371475"/>
                  <a:gd name="connsiteX19" fmla="*/ 428191 w 433906"/>
                  <a:gd name="connsiteY19" fmla="*/ 249555 h 371475"/>
                  <a:gd name="connsiteX20" fmla="*/ 429143 w 433906"/>
                  <a:gd name="connsiteY20" fmla="*/ 250507 h 371475"/>
                  <a:gd name="connsiteX21" fmla="*/ 429143 w 433906"/>
                  <a:gd name="connsiteY21" fmla="*/ 250507 h 371475"/>
                  <a:gd name="connsiteX22" fmla="*/ 430096 w 433906"/>
                  <a:gd name="connsiteY22" fmla="*/ 252412 h 371475"/>
                  <a:gd name="connsiteX23" fmla="*/ 430096 w 433906"/>
                  <a:gd name="connsiteY23" fmla="*/ 252412 h 371475"/>
                  <a:gd name="connsiteX24" fmla="*/ 430096 w 433906"/>
                  <a:gd name="connsiteY24" fmla="*/ 252412 h 371475"/>
                  <a:gd name="connsiteX25" fmla="*/ 433906 w 433906"/>
                  <a:gd name="connsiteY25" fmla="*/ 258127 h 371475"/>
                  <a:gd name="connsiteX26" fmla="*/ 430096 w 433906"/>
                  <a:gd name="connsiteY26" fmla="*/ 260985 h 371475"/>
                  <a:gd name="connsiteX27" fmla="*/ 328178 w 433906"/>
                  <a:gd name="connsiteY27" fmla="*/ 298132 h 371475"/>
                  <a:gd name="connsiteX28" fmla="*/ 260551 w 433906"/>
                  <a:gd name="connsiteY28" fmla="*/ 335280 h 371475"/>
                  <a:gd name="connsiteX29" fmla="*/ 211973 w 433906"/>
                  <a:gd name="connsiteY29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195781 w 433906"/>
                  <a:gd name="connsiteY12" fmla="*/ 80010 h 371475"/>
                  <a:gd name="connsiteX13" fmla="*/ 217688 w 433906"/>
                  <a:gd name="connsiteY13" fmla="*/ 88582 h 371475"/>
                  <a:gd name="connsiteX14" fmla="*/ 266266 w 433906"/>
                  <a:gd name="connsiteY14" fmla="*/ 112395 h 371475"/>
                  <a:gd name="connsiteX15" fmla="*/ 337703 w 433906"/>
                  <a:gd name="connsiteY15" fmla="*/ 160020 h 371475"/>
                  <a:gd name="connsiteX16" fmla="*/ 361516 w 433906"/>
                  <a:gd name="connsiteY16" fmla="*/ 179070 h 371475"/>
                  <a:gd name="connsiteX17" fmla="*/ 389138 w 433906"/>
                  <a:gd name="connsiteY17" fmla="*/ 203835 h 371475"/>
                  <a:gd name="connsiteX18" fmla="*/ 428191 w 433906"/>
                  <a:gd name="connsiteY18" fmla="*/ 249555 h 371475"/>
                  <a:gd name="connsiteX19" fmla="*/ 428191 w 433906"/>
                  <a:gd name="connsiteY19" fmla="*/ 249555 h 371475"/>
                  <a:gd name="connsiteX20" fmla="*/ 429143 w 433906"/>
                  <a:gd name="connsiteY20" fmla="*/ 250507 h 371475"/>
                  <a:gd name="connsiteX21" fmla="*/ 429143 w 433906"/>
                  <a:gd name="connsiteY21" fmla="*/ 250507 h 371475"/>
                  <a:gd name="connsiteX22" fmla="*/ 430096 w 433906"/>
                  <a:gd name="connsiteY22" fmla="*/ 252412 h 371475"/>
                  <a:gd name="connsiteX23" fmla="*/ 430096 w 433906"/>
                  <a:gd name="connsiteY23" fmla="*/ 252412 h 371475"/>
                  <a:gd name="connsiteX24" fmla="*/ 430096 w 433906"/>
                  <a:gd name="connsiteY24" fmla="*/ 252412 h 371475"/>
                  <a:gd name="connsiteX25" fmla="*/ 433906 w 433906"/>
                  <a:gd name="connsiteY25" fmla="*/ 258127 h 371475"/>
                  <a:gd name="connsiteX26" fmla="*/ 430096 w 433906"/>
                  <a:gd name="connsiteY26" fmla="*/ 260985 h 371475"/>
                  <a:gd name="connsiteX27" fmla="*/ 328178 w 433906"/>
                  <a:gd name="connsiteY27" fmla="*/ 298132 h 371475"/>
                  <a:gd name="connsiteX28" fmla="*/ 260551 w 433906"/>
                  <a:gd name="connsiteY28" fmla="*/ 335280 h 371475"/>
                  <a:gd name="connsiteX29" fmla="*/ 211973 w 433906"/>
                  <a:gd name="connsiteY29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195781 w 433906"/>
                  <a:gd name="connsiteY12" fmla="*/ 80010 h 371475"/>
                  <a:gd name="connsiteX13" fmla="*/ 217688 w 433906"/>
                  <a:gd name="connsiteY13" fmla="*/ 88582 h 371475"/>
                  <a:gd name="connsiteX14" fmla="*/ 266266 w 433906"/>
                  <a:gd name="connsiteY14" fmla="*/ 112395 h 371475"/>
                  <a:gd name="connsiteX15" fmla="*/ 337703 w 433906"/>
                  <a:gd name="connsiteY15" fmla="*/ 160020 h 371475"/>
                  <a:gd name="connsiteX16" fmla="*/ 361516 w 433906"/>
                  <a:gd name="connsiteY16" fmla="*/ 179070 h 371475"/>
                  <a:gd name="connsiteX17" fmla="*/ 389138 w 433906"/>
                  <a:gd name="connsiteY17" fmla="*/ 203835 h 371475"/>
                  <a:gd name="connsiteX18" fmla="*/ 428191 w 433906"/>
                  <a:gd name="connsiteY18" fmla="*/ 249555 h 371475"/>
                  <a:gd name="connsiteX19" fmla="*/ 428191 w 433906"/>
                  <a:gd name="connsiteY19" fmla="*/ 249555 h 371475"/>
                  <a:gd name="connsiteX20" fmla="*/ 429143 w 433906"/>
                  <a:gd name="connsiteY20" fmla="*/ 250507 h 371475"/>
                  <a:gd name="connsiteX21" fmla="*/ 429143 w 433906"/>
                  <a:gd name="connsiteY21" fmla="*/ 250507 h 371475"/>
                  <a:gd name="connsiteX22" fmla="*/ 430096 w 433906"/>
                  <a:gd name="connsiteY22" fmla="*/ 252412 h 371475"/>
                  <a:gd name="connsiteX23" fmla="*/ 430096 w 433906"/>
                  <a:gd name="connsiteY23" fmla="*/ 252412 h 371475"/>
                  <a:gd name="connsiteX24" fmla="*/ 430096 w 433906"/>
                  <a:gd name="connsiteY24" fmla="*/ 252412 h 371475"/>
                  <a:gd name="connsiteX25" fmla="*/ 433906 w 433906"/>
                  <a:gd name="connsiteY25" fmla="*/ 258127 h 371475"/>
                  <a:gd name="connsiteX26" fmla="*/ 430096 w 433906"/>
                  <a:gd name="connsiteY26" fmla="*/ 260985 h 371475"/>
                  <a:gd name="connsiteX27" fmla="*/ 328178 w 433906"/>
                  <a:gd name="connsiteY27" fmla="*/ 298132 h 371475"/>
                  <a:gd name="connsiteX28" fmla="*/ 260551 w 433906"/>
                  <a:gd name="connsiteY28" fmla="*/ 335280 h 371475"/>
                  <a:gd name="connsiteX29" fmla="*/ 211973 w 433906"/>
                  <a:gd name="connsiteY29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61516 w 433906"/>
                  <a:gd name="connsiteY15" fmla="*/ 179070 h 371475"/>
                  <a:gd name="connsiteX16" fmla="*/ 389138 w 433906"/>
                  <a:gd name="connsiteY16" fmla="*/ 203835 h 371475"/>
                  <a:gd name="connsiteX17" fmla="*/ 428191 w 433906"/>
                  <a:gd name="connsiteY17" fmla="*/ 249555 h 371475"/>
                  <a:gd name="connsiteX18" fmla="*/ 428191 w 433906"/>
                  <a:gd name="connsiteY18" fmla="*/ 249555 h 371475"/>
                  <a:gd name="connsiteX19" fmla="*/ 429143 w 433906"/>
                  <a:gd name="connsiteY19" fmla="*/ 250507 h 371475"/>
                  <a:gd name="connsiteX20" fmla="*/ 429143 w 433906"/>
                  <a:gd name="connsiteY20" fmla="*/ 250507 h 371475"/>
                  <a:gd name="connsiteX21" fmla="*/ 430096 w 433906"/>
                  <a:gd name="connsiteY21" fmla="*/ 252412 h 371475"/>
                  <a:gd name="connsiteX22" fmla="*/ 430096 w 433906"/>
                  <a:gd name="connsiteY22" fmla="*/ 252412 h 371475"/>
                  <a:gd name="connsiteX23" fmla="*/ 430096 w 433906"/>
                  <a:gd name="connsiteY23" fmla="*/ 252412 h 371475"/>
                  <a:gd name="connsiteX24" fmla="*/ 433906 w 433906"/>
                  <a:gd name="connsiteY24" fmla="*/ 258127 h 371475"/>
                  <a:gd name="connsiteX25" fmla="*/ 430096 w 433906"/>
                  <a:gd name="connsiteY25" fmla="*/ 260985 h 371475"/>
                  <a:gd name="connsiteX26" fmla="*/ 328178 w 433906"/>
                  <a:gd name="connsiteY26" fmla="*/ 298132 h 371475"/>
                  <a:gd name="connsiteX27" fmla="*/ 260551 w 433906"/>
                  <a:gd name="connsiteY27" fmla="*/ 335280 h 371475"/>
                  <a:gd name="connsiteX28" fmla="*/ 211973 w 433906"/>
                  <a:gd name="connsiteY28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89138 w 433906"/>
                  <a:gd name="connsiteY15" fmla="*/ 203835 h 371475"/>
                  <a:gd name="connsiteX16" fmla="*/ 428191 w 433906"/>
                  <a:gd name="connsiteY16" fmla="*/ 249555 h 371475"/>
                  <a:gd name="connsiteX17" fmla="*/ 428191 w 433906"/>
                  <a:gd name="connsiteY17" fmla="*/ 249555 h 371475"/>
                  <a:gd name="connsiteX18" fmla="*/ 429143 w 433906"/>
                  <a:gd name="connsiteY18" fmla="*/ 250507 h 371475"/>
                  <a:gd name="connsiteX19" fmla="*/ 429143 w 433906"/>
                  <a:gd name="connsiteY19" fmla="*/ 250507 h 371475"/>
                  <a:gd name="connsiteX20" fmla="*/ 430096 w 433906"/>
                  <a:gd name="connsiteY20" fmla="*/ 252412 h 371475"/>
                  <a:gd name="connsiteX21" fmla="*/ 430096 w 433906"/>
                  <a:gd name="connsiteY21" fmla="*/ 252412 h 371475"/>
                  <a:gd name="connsiteX22" fmla="*/ 430096 w 433906"/>
                  <a:gd name="connsiteY22" fmla="*/ 252412 h 371475"/>
                  <a:gd name="connsiteX23" fmla="*/ 433906 w 433906"/>
                  <a:gd name="connsiteY23" fmla="*/ 258127 h 371475"/>
                  <a:gd name="connsiteX24" fmla="*/ 430096 w 433906"/>
                  <a:gd name="connsiteY24" fmla="*/ 260985 h 371475"/>
                  <a:gd name="connsiteX25" fmla="*/ 328178 w 433906"/>
                  <a:gd name="connsiteY25" fmla="*/ 298132 h 371475"/>
                  <a:gd name="connsiteX26" fmla="*/ 260551 w 433906"/>
                  <a:gd name="connsiteY26" fmla="*/ 335280 h 371475"/>
                  <a:gd name="connsiteX27" fmla="*/ 211973 w 433906"/>
                  <a:gd name="connsiteY27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89138 w 433906"/>
                  <a:gd name="connsiteY15" fmla="*/ 203835 h 371475"/>
                  <a:gd name="connsiteX16" fmla="*/ 428191 w 433906"/>
                  <a:gd name="connsiteY16" fmla="*/ 249555 h 371475"/>
                  <a:gd name="connsiteX17" fmla="*/ 428191 w 433906"/>
                  <a:gd name="connsiteY17" fmla="*/ 249555 h 371475"/>
                  <a:gd name="connsiteX18" fmla="*/ 429143 w 433906"/>
                  <a:gd name="connsiteY18" fmla="*/ 250507 h 371475"/>
                  <a:gd name="connsiteX19" fmla="*/ 430096 w 433906"/>
                  <a:gd name="connsiteY19" fmla="*/ 252412 h 371475"/>
                  <a:gd name="connsiteX20" fmla="*/ 430096 w 433906"/>
                  <a:gd name="connsiteY20" fmla="*/ 252412 h 371475"/>
                  <a:gd name="connsiteX21" fmla="*/ 430096 w 433906"/>
                  <a:gd name="connsiteY21" fmla="*/ 252412 h 371475"/>
                  <a:gd name="connsiteX22" fmla="*/ 433906 w 433906"/>
                  <a:gd name="connsiteY22" fmla="*/ 258127 h 371475"/>
                  <a:gd name="connsiteX23" fmla="*/ 430096 w 433906"/>
                  <a:gd name="connsiteY23" fmla="*/ 260985 h 371475"/>
                  <a:gd name="connsiteX24" fmla="*/ 328178 w 433906"/>
                  <a:gd name="connsiteY24" fmla="*/ 298132 h 371475"/>
                  <a:gd name="connsiteX25" fmla="*/ 260551 w 433906"/>
                  <a:gd name="connsiteY25" fmla="*/ 335280 h 371475"/>
                  <a:gd name="connsiteX26" fmla="*/ 211973 w 433906"/>
                  <a:gd name="connsiteY26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89138 w 433906"/>
                  <a:gd name="connsiteY15" fmla="*/ 203835 h 371475"/>
                  <a:gd name="connsiteX16" fmla="*/ 428191 w 433906"/>
                  <a:gd name="connsiteY16" fmla="*/ 249555 h 371475"/>
                  <a:gd name="connsiteX17" fmla="*/ 428191 w 433906"/>
                  <a:gd name="connsiteY17" fmla="*/ 249555 h 371475"/>
                  <a:gd name="connsiteX18" fmla="*/ 430096 w 433906"/>
                  <a:gd name="connsiteY18" fmla="*/ 252412 h 371475"/>
                  <a:gd name="connsiteX19" fmla="*/ 430096 w 433906"/>
                  <a:gd name="connsiteY19" fmla="*/ 252412 h 371475"/>
                  <a:gd name="connsiteX20" fmla="*/ 430096 w 433906"/>
                  <a:gd name="connsiteY20" fmla="*/ 252412 h 371475"/>
                  <a:gd name="connsiteX21" fmla="*/ 433906 w 433906"/>
                  <a:gd name="connsiteY21" fmla="*/ 258127 h 371475"/>
                  <a:gd name="connsiteX22" fmla="*/ 430096 w 433906"/>
                  <a:gd name="connsiteY22" fmla="*/ 260985 h 371475"/>
                  <a:gd name="connsiteX23" fmla="*/ 328178 w 433906"/>
                  <a:gd name="connsiteY23" fmla="*/ 298132 h 371475"/>
                  <a:gd name="connsiteX24" fmla="*/ 260551 w 433906"/>
                  <a:gd name="connsiteY24" fmla="*/ 335280 h 371475"/>
                  <a:gd name="connsiteX25" fmla="*/ 211973 w 433906"/>
                  <a:gd name="connsiteY25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89138 w 433906"/>
                  <a:gd name="connsiteY15" fmla="*/ 203835 h 371475"/>
                  <a:gd name="connsiteX16" fmla="*/ 428191 w 433906"/>
                  <a:gd name="connsiteY16" fmla="*/ 249555 h 371475"/>
                  <a:gd name="connsiteX17" fmla="*/ 428191 w 433906"/>
                  <a:gd name="connsiteY17" fmla="*/ 249555 h 371475"/>
                  <a:gd name="connsiteX18" fmla="*/ 430096 w 433906"/>
                  <a:gd name="connsiteY18" fmla="*/ 252412 h 371475"/>
                  <a:gd name="connsiteX19" fmla="*/ 430096 w 433906"/>
                  <a:gd name="connsiteY19" fmla="*/ 252412 h 371475"/>
                  <a:gd name="connsiteX20" fmla="*/ 433906 w 433906"/>
                  <a:gd name="connsiteY20" fmla="*/ 258127 h 371475"/>
                  <a:gd name="connsiteX21" fmla="*/ 430096 w 433906"/>
                  <a:gd name="connsiteY21" fmla="*/ 260985 h 371475"/>
                  <a:gd name="connsiteX22" fmla="*/ 328178 w 433906"/>
                  <a:gd name="connsiteY22" fmla="*/ 298132 h 371475"/>
                  <a:gd name="connsiteX23" fmla="*/ 260551 w 433906"/>
                  <a:gd name="connsiteY23" fmla="*/ 335280 h 371475"/>
                  <a:gd name="connsiteX24" fmla="*/ 211973 w 433906"/>
                  <a:gd name="connsiteY24" fmla="*/ 36766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33906" h="371475">
                    <a:moveTo>
                      <a:pt x="211973" y="367665"/>
                    </a:moveTo>
                    <a:cubicBezTo>
                      <a:pt x="209116" y="368617"/>
                      <a:pt x="208163" y="371475"/>
                      <a:pt x="205306" y="371475"/>
                    </a:cubicBezTo>
                    <a:cubicBezTo>
                      <a:pt x="200543" y="358140"/>
                      <a:pt x="195781" y="345757"/>
                      <a:pt x="191018" y="332422"/>
                    </a:cubicBezTo>
                    <a:cubicBezTo>
                      <a:pt x="180541" y="302895"/>
                      <a:pt x="171016" y="272415"/>
                      <a:pt x="159586" y="243840"/>
                    </a:cubicBezTo>
                    <a:cubicBezTo>
                      <a:pt x="142441" y="200977"/>
                      <a:pt x="122438" y="160020"/>
                      <a:pt x="93863" y="123825"/>
                    </a:cubicBezTo>
                    <a:cubicBezTo>
                      <a:pt x="82433" y="109537"/>
                      <a:pt x="71003" y="95250"/>
                      <a:pt x="55763" y="83820"/>
                    </a:cubicBezTo>
                    <a:cubicBezTo>
                      <a:pt x="40119" y="71297"/>
                      <a:pt x="25933" y="67468"/>
                      <a:pt x="0" y="48684"/>
                    </a:cubicBezTo>
                    <a:cubicBezTo>
                      <a:pt x="9696" y="36655"/>
                      <a:pt x="42509" y="1829"/>
                      <a:pt x="74813" y="0"/>
                    </a:cubicBezTo>
                    <a:cubicBezTo>
                      <a:pt x="106641" y="9348"/>
                      <a:pt x="138420" y="7764"/>
                      <a:pt x="193824" y="37713"/>
                    </a:cubicBezTo>
                    <a:cubicBezTo>
                      <a:pt x="206338" y="44477"/>
                      <a:pt x="48029" y="33674"/>
                      <a:pt x="4214" y="47962"/>
                    </a:cubicBezTo>
                    <a:cubicBezTo>
                      <a:pt x="41994" y="51025"/>
                      <a:pt x="56359" y="52493"/>
                      <a:pt x="106525" y="57815"/>
                    </a:cubicBezTo>
                    <a:cubicBezTo>
                      <a:pt x="128433" y="60672"/>
                      <a:pt x="146251" y="65722"/>
                      <a:pt x="167206" y="71437"/>
                    </a:cubicBezTo>
                    <a:cubicBezTo>
                      <a:pt x="185733" y="76565"/>
                      <a:pt x="201178" y="81756"/>
                      <a:pt x="217688" y="88582"/>
                    </a:cubicBezTo>
                    <a:cubicBezTo>
                      <a:pt x="233881" y="96202"/>
                      <a:pt x="250073" y="103822"/>
                      <a:pt x="266266" y="112395"/>
                    </a:cubicBezTo>
                    <a:cubicBezTo>
                      <a:pt x="291983" y="126682"/>
                      <a:pt x="314843" y="142875"/>
                      <a:pt x="337703" y="160020"/>
                    </a:cubicBezTo>
                    <a:cubicBezTo>
                      <a:pt x="358182" y="175260"/>
                      <a:pt x="374057" y="188913"/>
                      <a:pt x="389138" y="203835"/>
                    </a:cubicBezTo>
                    <a:cubicBezTo>
                      <a:pt x="404219" y="218758"/>
                      <a:pt x="416761" y="233362"/>
                      <a:pt x="428191" y="249555"/>
                    </a:cubicBezTo>
                    <a:lnTo>
                      <a:pt x="428191" y="249555"/>
                    </a:lnTo>
                    <a:lnTo>
                      <a:pt x="430096" y="252412"/>
                    </a:lnTo>
                    <a:lnTo>
                      <a:pt x="430096" y="252412"/>
                    </a:lnTo>
                    <a:lnTo>
                      <a:pt x="433906" y="258127"/>
                    </a:lnTo>
                    <a:cubicBezTo>
                      <a:pt x="433906" y="260985"/>
                      <a:pt x="432001" y="260985"/>
                      <a:pt x="430096" y="260985"/>
                    </a:cubicBezTo>
                    <a:cubicBezTo>
                      <a:pt x="395806" y="272415"/>
                      <a:pt x="361516" y="283845"/>
                      <a:pt x="328178" y="298132"/>
                    </a:cubicBezTo>
                    <a:cubicBezTo>
                      <a:pt x="304366" y="307657"/>
                      <a:pt x="282458" y="321945"/>
                      <a:pt x="260551" y="335280"/>
                    </a:cubicBezTo>
                    <a:cubicBezTo>
                      <a:pt x="243406" y="344805"/>
                      <a:pt x="227213" y="356235"/>
                      <a:pt x="211973" y="3676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32">
                <a:extLst>
                  <a:ext uri="{FF2B5EF4-FFF2-40B4-BE49-F238E27FC236}">
                    <a16:creationId xmlns:a16="http://schemas.microsoft.com/office/drawing/2014/main" id="{B1E16B4D-90C7-244F-A5B4-15C04CB597B8}"/>
                  </a:ext>
                </a:extLst>
              </p:cNvPr>
              <p:cNvSpPr/>
              <p:nvPr/>
            </p:nvSpPr>
            <p:spPr>
              <a:xfrm>
                <a:off x="1335520" y="3358020"/>
                <a:ext cx="407925" cy="248840"/>
              </a:xfrm>
              <a:custGeom>
                <a:avLst/>
                <a:gdLst>
                  <a:gd name="connsiteX0" fmla="*/ 226219 w 390525"/>
                  <a:gd name="connsiteY0" fmla="*/ 11451 h 238125"/>
                  <a:gd name="connsiteX1" fmla="*/ 385286 w 390525"/>
                  <a:gd name="connsiteY1" fmla="*/ 7641 h 238125"/>
                  <a:gd name="connsiteX2" fmla="*/ 377666 w 390525"/>
                  <a:gd name="connsiteY2" fmla="*/ 10499 h 238125"/>
                  <a:gd name="connsiteX3" fmla="*/ 306229 w 390525"/>
                  <a:gd name="connsiteY3" fmla="*/ 27644 h 238125"/>
                  <a:gd name="connsiteX4" fmla="*/ 258604 w 390525"/>
                  <a:gd name="connsiteY4" fmla="*/ 47646 h 238125"/>
                  <a:gd name="connsiteX5" fmla="*/ 123349 w 390525"/>
                  <a:gd name="connsiteY5" fmla="*/ 120036 h 238125"/>
                  <a:gd name="connsiteX6" fmla="*/ 53816 w 390525"/>
                  <a:gd name="connsiteY6" fmla="*/ 183854 h 238125"/>
                  <a:gd name="connsiteX7" fmla="*/ 10954 w 390525"/>
                  <a:gd name="connsiteY7" fmla="*/ 233384 h 238125"/>
                  <a:gd name="connsiteX8" fmla="*/ 7144 w 390525"/>
                  <a:gd name="connsiteY8" fmla="*/ 237194 h 238125"/>
                  <a:gd name="connsiteX9" fmla="*/ 16669 w 390525"/>
                  <a:gd name="connsiteY9" fmla="*/ 210524 h 238125"/>
                  <a:gd name="connsiteX10" fmla="*/ 20479 w 390525"/>
                  <a:gd name="connsiteY10" fmla="*/ 195284 h 238125"/>
                  <a:gd name="connsiteX11" fmla="*/ 25241 w 390525"/>
                  <a:gd name="connsiteY11" fmla="*/ 148611 h 238125"/>
                  <a:gd name="connsiteX12" fmla="*/ 18574 w 390525"/>
                  <a:gd name="connsiteY12" fmla="*/ 116226 h 238125"/>
                  <a:gd name="connsiteX13" fmla="*/ 19526 w 390525"/>
                  <a:gd name="connsiteY13" fmla="*/ 111464 h 238125"/>
                  <a:gd name="connsiteX14" fmla="*/ 50006 w 390525"/>
                  <a:gd name="connsiteY14" fmla="*/ 85746 h 238125"/>
                  <a:gd name="connsiteX15" fmla="*/ 58579 w 390525"/>
                  <a:gd name="connsiteY15" fmla="*/ 80984 h 238125"/>
                  <a:gd name="connsiteX16" fmla="*/ 81439 w 390525"/>
                  <a:gd name="connsiteY16" fmla="*/ 63839 h 238125"/>
                  <a:gd name="connsiteX17" fmla="*/ 135731 w 390525"/>
                  <a:gd name="connsiteY17" fmla="*/ 31454 h 238125"/>
                  <a:gd name="connsiteX18" fmla="*/ 171926 w 390525"/>
                  <a:gd name="connsiteY18" fmla="*/ 20976 h 238125"/>
                  <a:gd name="connsiteX19" fmla="*/ 206216 w 390525"/>
                  <a:gd name="connsiteY19" fmla="*/ 14309 h 238125"/>
                  <a:gd name="connsiteX20" fmla="*/ 226219 w 390525"/>
                  <a:gd name="connsiteY20" fmla="*/ 11451 h 238125"/>
                  <a:gd name="connsiteX0" fmla="*/ 219075 w 402417"/>
                  <a:gd name="connsiteY0" fmla="*/ 4734 h 230477"/>
                  <a:gd name="connsiteX1" fmla="*/ 402417 w 402417"/>
                  <a:gd name="connsiteY1" fmla="*/ 394 h 230477"/>
                  <a:gd name="connsiteX2" fmla="*/ 370522 w 402417"/>
                  <a:gd name="connsiteY2" fmla="*/ 3782 h 230477"/>
                  <a:gd name="connsiteX3" fmla="*/ 299085 w 402417"/>
                  <a:gd name="connsiteY3" fmla="*/ 20927 h 230477"/>
                  <a:gd name="connsiteX4" fmla="*/ 251460 w 402417"/>
                  <a:gd name="connsiteY4" fmla="*/ 40929 h 230477"/>
                  <a:gd name="connsiteX5" fmla="*/ 116205 w 402417"/>
                  <a:gd name="connsiteY5" fmla="*/ 113319 h 230477"/>
                  <a:gd name="connsiteX6" fmla="*/ 46672 w 402417"/>
                  <a:gd name="connsiteY6" fmla="*/ 177137 h 230477"/>
                  <a:gd name="connsiteX7" fmla="*/ 3810 w 402417"/>
                  <a:gd name="connsiteY7" fmla="*/ 226667 h 230477"/>
                  <a:gd name="connsiteX8" fmla="*/ 0 w 402417"/>
                  <a:gd name="connsiteY8" fmla="*/ 230477 h 230477"/>
                  <a:gd name="connsiteX9" fmla="*/ 9525 w 402417"/>
                  <a:gd name="connsiteY9" fmla="*/ 203807 h 230477"/>
                  <a:gd name="connsiteX10" fmla="*/ 13335 w 402417"/>
                  <a:gd name="connsiteY10" fmla="*/ 188567 h 230477"/>
                  <a:gd name="connsiteX11" fmla="*/ 18097 w 402417"/>
                  <a:gd name="connsiteY11" fmla="*/ 141894 h 230477"/>
                  <a:gd name="connsiteX12" fmla="*/ 11430 w 402417"/>
                  <a:gd name="connsiteY12" fmla="*/ 109509 h 230477"/>
                  <a:gd name="connsiteX13" fmla="*/ 12382 w 402417"/>
                  <a:gd name="connsiteY13" fmla="*/ 104747 h 230477"/>
                  <a:gd name="connsiteX14" fmla="*/ 42862 w 402417"/>
                  <a:gd name="connsiteY14" fmla="*/ 79029 h 230477"/>
                  <a:gd name="connsiteX15" fmla="*/ 51435 w 402417"/>
                  <a:gd name="connsiteY15" fmla="*/ 74267 h 230477"/>
                  <a:gd name="connsiteX16" fmla="*/ 74295 w 402417"/>
                  <a:gd name="connsiteY16" fmla="*/ 57122 h 230477"/>
                  <a:gd name="connsiteX17" fmla="*/ 128587 w 402417"/>
                  <a:gd name="connsiteY17" fmla="*/ 24737 h 230477"/>
                  <a:gd name="connsiteX18" fmla="*/ 164782 w 402417"/>
                  <a:gd name="connsiteY18" fmla="*/ 14259 h 230477"/>
                  <a:gd name="connsiteX19" fmla="*/ 199072 w 402417"/>
                  <a:gd name="connsiteY19" fmla="*/ 7592 h 230477"/>
                  <a:gd name="connsiteX20" fmla="*/ 219075 w 402417"/>
                  <a:gd name="connsiteY20" fmla="*/ 4734 h 230477"/>
                  <a:gd name="connsiteX0" fmla="*/ 219075 w 402417"/>
                  <a:gd name="connsiteY0" fmla="*/ 4734 h 230477"/>
                  <a:gd name="connsiteX1" fmla="*/ 402417 w 402417"/>
                  <a:gd name="connsiteY1" fmla="*/ 394 h 230477"/>
                  <a:gd name="connsiteX2" fmla="*/ 371452 w 402417"/>
                  <a:gd name="connsiteY2" fmla="*/ 6135 h 230477"/>
                  <a:gd name="connsiteX3" fmla="*/ 299085 w 402417"/>
                  <a:gd name="connsiteY3" fmla="*/ 20927 h 230477"/>
                  <a:gd name="connsiteX4" fmla="*/ 251460 w 402417"/>
                  <a:gd name="connsiteY4" fmla="*/ 40929 h 230477"/>
                  <a:gd name="connsiteX5" fmla="*/ 116205 w 402417"/>
                  <a:gd name="connsiteY5" fmla="*/ 113319 h 230477"/>
                  <a:gd name="connsiteX6" fmla="*/ 46672 w 402417"/>
                  <a:gd name="connsiteY6" fmla="*/ 177137 h 230477"/>
                  <a:gd name="connsiteX7" fmla="*/ 3810 w 402417"/>
                  <a:gd name="connsiteY7" fmla="*/ 226667 h 230477"/>
                  <a:gd name="connsiteX8" fmla="*/ 0 w 402417"/>
                  <a:gd name="connsiteY8" fmla="*/ 230477 h 230477"/>
                  <a:gd name="connsiteX9" fmla="*/ 9525 w 402417"/>
                  <a:gd name="connsiteY9" fmla="*/ 203807 h 230477"/>
                  <a:gd name="connsiteX10" fmla="*/ 13335 w 402417"/>
                  <a:gd name="connsiteY10" fmla="*/ 188567 h 230477"/>
                  <a:gd name="connsiteX11" fmla="*/ 18097 w 402417"/>
                  <a:gd name="connsiteY11" fmla="*/ 141894 h 230477"/>
                  <a:gd name="connsiteX12" fmla="*/ 11430 w 402417"/>
                  <a:gd name="connsiteY12" fmla="*/ 109509 h 230477"/>
                  <a:gd name="connsiteX13" fmla="*/ 12382 w 402417"/>
                  <a:gd name="connsiteY13" fmla="*/ 104747 h 230477"/>
                  <a:gd name="connsiteX14" fmla="*/ 42862 w 402417"/>
                  <a:gd name="connsiteY14" fmla="*/ 79029 h 230477"/>
                  <a:gd name="connsiteX15" fmla="*/ 51435 w 402417"/>
                  <a:gd name="connsiteY15" fmla="*/ 74267 h 230477"/>
                  <a:gd name="connsiteX16" fmla="*/ 74295 w 402417"/>
                  <a:gd name="connsiteY16" fmla="*/ 57122 h 230477"/>
                  <a:gd name="connsiteX17" fmla="*/ 128587 w 402417"/>
                  <a:gd name="connsiteY17" fmla="*/ 24737 h 230477"/>
                  <a:gd name="connsiteX18" fmla="*/ 164782 w 402417"/>
                  <a:gd name="connsiteY18" fmla="*/ 14259 h 230477"/>
                  <a:gd name="connsiteX19" fmla="*/ 199072 w 402417"/>
                  <a:gd name="connsiteY19" fmla="*/ 7592 h 230477"/>
                  <a:gd name="connsiteX20" fmla="*/ 219075 w 402417"/>
                  <a:gd name="connsiteY20" fmla="*/ 4734 h 230477"/>
                  <a:gd name="connsiteX0" fmla="*/ 219075 w 402253"/>
                  <a:gd name="connsiteY0" fmla="*/ 3395 h 229138"/>
                  <a:gd name="connsiteX1" fmla="*/ 402253 w 402253"/>
                  <a:gd name="connsiteY1" fmla="*/ 933 h 229138"/>
                  <a:gd name="connsiteX2" fmla="*/ 371452 w 402253"/>
                  <a:gd name="connsiteY2" fmla="*/ 4796 h 229138"/>
                  <a:gd name="connsiteX3" fmla="*/ 299085 w 402253"/>
                  <a:gd name="connsiteY3" fmla="*/ 19588 h 229138"/>
                  <a:gd name="connsiteX4" fmla="*/ 251460 w 402253"/>
                  <a:gd name="connsiteY4" fmla="*/ 39590 h 229138"/>
                  <a:gd name="connsiteX5" fmla="*/ 116205 w 402253"/>
                  <a:gd name="connsiteY5" fmla="*/ 111980 h 229138"/>
                  <a:gd name="connsiteX6" fmla="*/ 46672 w 402253"/>
                  <a:gd name="connsiteY6" fmla="*/ 175798 h 229138"/>
                  <a:gd name="connsiteX7" fmla="*/ 3810 w 402253"/>
                  <a:gd name="connsiteY7" fmla="*/ 225328 h 229138"/>
                  <a:gd name="connsiteX8" fmla="*/ 0 w 402253"/>
                  <a:gd name="connsiteY8" fmla="*/ 229138 h 229138"/>
                  <a:gd name="connsiteX9" fmla="*/ 9525 w 402253"/>
                  <a:gd name="connsiteY9" fmla="*/ 202468 h 229138"/>
                  <a:gd name="connsiteX10" fmla="*/ 13335 w 402253"/>
                  <a:gd name="connsiteY10" fmla="*/ 187228 h 229138"/>
                  <a:gd name="connsiteX11" fmla="*/ 18097 w 402253"/>
                  <a:gd name="connsiteY11" fmla="*/ 140555 h 229138"/>
                  <a:gd name="connsiteX12" fmla="*/ 11430 w 402253"/>
                  <a:gd name="connsiteY12" fmla="*/ 108170 h 229138"/>
                  <a:gd name="connsiteX13" fmla="*/ 12382 w 402253"/>
                  <a:gd name="connsiteY13" fmla="*/ 103408 h 229138"/>
                  <a:gd name="connsiteX14" fmla="*/ 42862 w 402253"/>
                  <a:gd name="connsiteY14" fmla="*/ 77690 h 229138"/>
                  <a:gd name="connsiteX15" fmla="*/ 51435 w 402253"/>
                  <a:gd name="connsiteY15" fmla="*/ 72928 h 229138"/>
                  <a:gd name="connsiteX16" fmla="*/ 74295 w 402253"/>
                  <a:gd name="connsiteY16" fmla="*/ 55783 h 229138"/>
                  <a:gd name="connsiteX17" fmla="*/ 128587 w 402253"/>
                  <a:gd name="connsiteY17" fmla="*/ 23398 h 229138"/>
                  <a:gd name="connsiteX18" fmla="*/ 164782 w 402253"/>
                  <a:gd name="connsiteY18" fmla="*/ 12920 h 229138"/>
                  <a:gd name="connsiteX19" fmla="*/ 199072 w 402253"/>
                  <a:gd name="connsiteY19" fmla="*/ 6253 h 229138"/>
                  <a:gd name="connsiteX20" fmla="*/ 219075 w 402253"/>
                  <a:gd name="connsiteY20" fmla="*/ 3395 h 229138"/>
                  <a:gd name="connsiteX0" fmla="*/ 219075 w 402253"/>
                  <a:gd name="connsiteY0" fmla="*/ 7552 h 233295"/>
                  <a:gd name="connsiteX1" fmla="*/ 402253 w 402253"/>
                  <a:gd name="connsiteY1" fmla="*/ 5090 h 233295"/>
                  <a:gd name="connsiteX2" fmla="*/ 371452 w 402253"/>
                  <a:gd name="connsiteY2" fmla="*/ 8953 h 233295"/>
                  <a:gd name="connsiteX3" fmla="*/ 299085 w 402253"/>
                  <a:gd name="connsiteY3" fmla="*/ 23745 h 233295"/>
                  <a:gd name="connsiteX4" fmla="*/ 251460 w 402253"/>
                  <a:gd name="connsiteY4" fmla="*/ 43747 h 233295"/>
                  <a:gd name="connsiteX5" fmla="*/ 116205 w 402253"/>
                  <a:gd name="connsiteY5" fmla="*/ 116137 h 233295"/>
                  <a:gd name="connsiteX6" fmla="*/ 46672 w 402253"/>
                  <a:gd name="connsiteY6" fmla="*/ 179955 h 233295"/>
                  <a:gd name="connsiteX7" fmla="*/ 3810 w 402253"/>
                  <a:gd name="connsiteY7" fmla="*/ 229485 h 233295"/>
                  <a:gd name="connsiteX8" fmla="*/ 0 w 402253"/>
                  <a:gd name="connsiteY8" fmla="*/ 233295 h 233295"/>
                  <a:gd name="connsiteX9" fmla="*/ 9525 w 402253"/>
                  <a:gd name="connsiteY9" fmla="*/ 206625 h 233295"/>
                  <a:gd name="connsiteX10" fmla="*/ 13335 w 402253"/>
                  <a:gd name="connsiteY10" fmla="*/ 191385 h 233295"/>
                  <a:gd name="connsiteX11" fmla="*/ 18097 w 402253"/>
                  <a:gd name="connsiteY11" fmla="*/ 144712 h 233295"/>
                  <a:gd name="connsiteX12" fmla="*/ 11430 w 402253"/>
                  <a:gd name="connsiteY12" fmla="*/ 112327 h 233295"/>
                  <a:gd name="connsiteX13" fmla="*/ 12382 w 402253"/>
                  <a:gd name="connsiteY13" fmla="*/ 107565 h 233295"/>
                  <a:gd name="connsiteX14" fmla="*/ 42862 w 402253"/>
                  <a:gd name="connsiteY14" fmla="*/ 81847 h 233295"/>
                  <a:gd name="connsiteX15" fmla="*/ 51435 w 402253"/>
                  <a:gd name="connsiteY15" fmla="*/ 77085 h 233295"/>
                  <a:gd name="connsiteX16" fmla="*/ 74295 w 402253"/>
                  <a:gd name="connsiteY16" fmla="*/ 59940 h 233295"/>
                  <a:gd name="connsiteX17" fmla="*/ 128587 w 402253"/>
                  <a:gd name="connsiteY17" fmla="*/ 27555 h 233295"/>
                  <a:gd name="connsiteX18" fmla="*/ 164782 w 402253"/>
                  <a:gd name="connsiteY18" fmla="*/ 17077 h 233295"/>
                  <a:gd name="connsiteX19" fmla="*/ 199072 w 402253"/>
                  <a:gd name="connsiteY19" fmla="*/ 10410 h 233295"/>
                  <a:gd name="connsiteX20" fmla="*/ 219075 w 402253"/>
                  <a:gd name="connsiteY20" fmla="*/ 7552 h 233295"/>
                  <a:gd name="connsiteX0" fmla="*/ 219075 w 402253"/>
                  <a:gd name="connsiteY0" fmla="*/ 7552 h 233295"/>
                  <a:gd name="connsiteX1" fmla="*/ 402253 w 402253"/>
                  <a:gd name="connsiteY1" fmla="*/ 5090 h 233295"/>
                  <a:gd name="connsiteX2" fmla="*/ 371452 w 402253"/>
                  <a:gd name="connsiteY2" fmla="*/ 8953 h 233295"/>
                  <a:gd name="connsiteX3" fmla="*/ 251460 w 402253"/>
                  <a:gd name="connsiteY3" fmla="*/ 43747 h 233295"/>
                  <a:gd name="connsiteX4" fmla="*/ 116205 w 402253"/>
                  <a:gd name="connsiteY4" fmla="*/ 116137 h 233295"/>
                  <a:gd name="connsiteX5" fmla="*/ 46672 w 402253"/>
                  <a:gd name="connsiteY5" fmla="*/ 179955 h 233295"/>
                  <a:gd name="connsiteX6" fmla="*/ 3810 w 402253"/>
                  <a:gd name="connsiteY6" fmla="*/ 229485 h 233295"/>
                  <a:gd name="connsiteX7" fmla="*/ 0 w 402253"/>
                  <a:gd name="connsiteY7" fmla="*/ 233295 h 233295"/>
                  <a:gd name="connsiteX8" fmla="*/ 9525 w 402253"/>
                  <a:gd name="connsiteY8" fmla="*/ 206625 h 233295"/>
                  <a:gd name="connsiteX9" fmla="*/ 13335 w 402253"/>
                  <a:gd name="connsiteY9" fmla="*/ 191385 h 233295"/>
                  <a:gd name="connsiteX10" fmla="*/ 18097 w 402253"/>
                  <a:gd name="connsiteY10" fmla="*/ 144712 h 233295"/>
                  <a:gd name="connsiteX11" fmla="*/ 11430 w 402253"/>
                  <a:gd name="connsiteY11" fmla="*/ 112327 h 233295"/>
                  <a:gd name="connsiteX12" fmla="*/ 12382 w 402253"/>
                  <a:gd name="connsiteY12" fmla="*/ 107565 h 233295"/>
                  <a:gd name="connsiteX13" fmla="*/ 42862 w 402253"/>
                  <a:gd name="connsiteY13" fmla="*/ 81847 h 233295"/>
                  <a:gd name="connsiteX14" fmla="*/ 51435 w 402253"/>
                  <a:gd name="connsiteY14" fmla="*/ 77085 h 233295"/>
                  <a:gd name="connsiteX15" fmla="*/ 74295 w 402253"/>
                  <a:gd name="connsiteY15" fmla="*/ 59940 h 233295"/>
                  <a:gd name="connsiteX16" fmla="*/ 128587 w 402253"/>
                  <a:gd name="connsiteY16" fmla="*/ 27555 h 233295"/>
                  <a:gd name="connsiteX17" fmla="*/ 164782 w 402253"/>
                  <a:gd name="connsiteY17" fmla="*/ 17077 h 233295"/>
                  <a:gd name="connsiteX18" fmla="*/ 199072 w 402253"/>
                  <a:gd name="connsiteY18" fmla="*/ 10410 h 233295"/>
                  <a:gd name="connsiteX19" fmla="*/ 219075 w 402253"/>
                  <a:gd name="connsiteY19" fmla="*/ 7552 h 233295"/>
                  <a:gd name="connsiteX0" fmla="*/ 219075 w 402253"/>
                  <a:gd name="connsiteY0" fmla="*/ 7552 h 233295"/>
                  <a:gd name="connsiteX1" fmla="*/ 402253 w 402253"/>
                  <a:gd name="connsiteY1" fmla="*/ 5090 h 233295"/>
                  <a:gd name="connsiteX2" fmla="*/ 371452 w 402253"/>
                  <a:gd name="connsiteY2" fmla="*/ 8953 h 233295"/>
                  <a:gd name="connsiteX3" fmla="*/ 254579 w 402253"/>
                  <a:gd name="connsiteY3" fmla="*/ 47048 h 233295"/>
                  <a:gd name="connsiteX4" fmla="*/ 116205 w 402253"/>
                  <a:gd name="connsiteY4" fmla="*/ 116137 h 233295"/>
                  <a:gd name="connsiteX5" fmla="*/ 46672 w 402253"/>
                  <a:gd name="connsiteY5" fmla="*/ 179955 h 233295"/>
                  <a:gd name="connsiteX6" fmla="*/ 3810 w 402253"/>
                  <a:gd name="connsiteY6" fmla="*/ 229485 h 233295"/>
                  <a:gd name="connsiteX7" fmla="*/ 0 w 402253"/>
                  <a:gd name="connsiteY7" fmla="*/ 233295 h 233295"/>
                  <a:gd name="connsiteX8" fmla="*/ 9525 w 402253"/>
                  <a:gd name="connsiteY8" fmla="*/ 206625 h 233295"/>
                  <a:gd name="connsiteX9" fmla="*/ 13335 w 402253"/>
                  <a:gd name="connsiteY9" fmla="*/ 191385 h 233295"/>
                  <a:gd name="connsiteX10" fmla="*/ 18097 w 402253"/>
                  <a:gd name="connsiteY10" fmla="*/ 144712 h 233295"/>
                  <a:gd name="connsiteX11" fmla="*/ 11430 w 402253"/>
                  <a:gd name="connsiteY11" fmla="*/ 112327 h 233295"/>
                  <a:gd name="connsiteX12" fmla="*/ 12382 w 402253"/>
                  <a:gd name="connsiteY12" fmla="*/ 107565 h 233295"/>
                  <a:gd name="connsiteX13" fmla="*/ 42862 w 402253"/>
                  <a:gd name="connsiteY13" fmla="*/ 81847 h 233295"/>
                  <a:gd name="connsiteX14" fmla="*/ 51435 w 402253"/>
                  <a:gd name="connsiteY14" fmla="*/ 77085 h 233295"/>
                  <a:gd name="connsiteX15" fmla="*/ 74295 w 402253"/>
                  <a:gd name="connsiteY15" fmla="*/ 59940 h 233295"/>
                  <a:gd name="connsiteX16" fmla="*/ 128587 w 402253"/>
                  <a:gd name="connsiteY16" fmla="*/ 27555 h 233295"/>
                  <a:gd name="connsiteX17" fmla="*/ 164782 w 402253"/>
                  <a:gd name="connsiteY17" fmla="*/ 17077 h 233295"/>
                  <a:gd name="connsiteX18" fmla="*/ 199072 w 402253"/>
                  <a:gd name="connsiteY18" fmla="*/ 10410 h 233295"/>
                  <a:gd name="connsiteX19" fmla="*/ 219075 w 402253"/>
                  <a:gd name="connsiteY19" fmla="*/ 7552 h 233295"/>
                  <a:gd name="connsiteX0" fmla="*/ 219075 w 402253"/>
                  <a:gd name="connsiteY0" fmla="*/ 7552 h 233295"/>
                  <a:gd name="connsiteX1" fmla="*/ 402253 w 402253"/>
                  <a:gd name="connsiteY1" fmla="*/ 5090 h 233295"/>
                  <a:gd name="connsiteX2" fmla="*/ 371452 w 402253"/>
                  <a:gd name="connsiteY2" fmla="*/ 8953 h 233295"/>
                  <a:gd name="connsiteX3" fmla="*/ 254579 w 402253"/>
                  <a:gd name="connsiteY3" fmla="*/ 47048 h 233295"/>
                  <a:gd name="connsiteX4" fmla="*/ 118850 w 402253"/>
                  <a:gd name="connsiteY4" fmla="*/ 120532 h 233295"/>
                  <a:gd name="connsiteX5" fmla="*/ 46672 w 402253"/>
                  <a:gd name="connsiteY5" fmla="*/ 179955 h 233295"/>
                  <a:gd name="connsiteX6" fmla="*/ 3810 w 402253"/>
                  <a:gd name="connsiteY6" fmla="*/ 229485 h 233295"/>
                  <a:gd name="connsiteX7" fmla="*/ 0 w 402253"/>
                  <a:gd name="connsiteY7" fmla="*/ 233295 h 233295"/>
                  <a:gd name="connsiteX8" fmla="*/ 9525 w 402253"/>
                  <a:gd name="connsiteY8" fmla="*/ 206625 h 233295"/>
                  <a:gd name="connsiteX9" fmla="*/ 13335 w 402253"/>
                  <a:gd name="connsiteY9" fmla="*/ 191385 h 233295"/>
                  <a:gd name="connsiteX10" fmla="*/ 18097 w 402253"/>
                  <a:gd name="connsiteY10" fmla="*/ 144712 h 233295"/>
                  <a:gd name="connsiteX11" fmla="*/ 11430 w 402253"/>
                  <a:gd name="connsiteY11" fmla="*/ 112327 h 233295"/>
                  <a:gd name="connsiteX12" fmla="*/ 12382 w 402253"/>
                  <a:gd name="connsiteY12" fmla="*/ 107565 h 233295"/>
                  <a:gd name="connsiteX13" fmla="*/ 42862 w 402253"/>
                  <a:gd name="connsiteY13" fmla="*/ 81847 h 233295"/>
                  <a:gd name="connsiteX14" fmla="*/ 51435 w 402253"/>
                  <a:gd name="connsiteY14" fmla="*/ 77085 h 233295"/>
                  <a:gd name="connsiteX15" fmla="*/ 74295 w 402253"/>
                  <a:gd name="connsiteY15" fmla="*/ 59940 h 233295"/>
                  <a:gd name="connsiteX16" fmla="*/ 128587 w 402253"/>
                  <a:gd name="connsiteY16" fmla="*/ 27555 h 233295"/>
                  <a:gd name="connsiteX17" fmla="*/ 164782 w 402253"/>
                  <a:gd name="connsiteY17" fmla="*/ 17077 h 233295"/>
                  <a:gd name="connsiteX18" fmla="*/ 199072 w 402253"/>
                  <a:gd name="connsiteY18" fmla="*/ 10410 h 233295"/>
                  <a:gd name="connsiteX19" fmla="*/ 219075 w 402253"/>
                  <a:gd name="connsiteY19" fmla="*/ 7552 h 233295"/>
                  <a:gd name="connsiteX0" fmla="*/ 224747 w 407925"/>
                  <a:gd name="connsiteY0" fmla="*/ 7552 h 241885"/>
                  <a:gd name="connsiteX1" fmla="*/ 407925 w 407925"/>
                  <a:gd name="connsiteY1" fmla="*/ 5090 h 241885"/>
                  <a:gd name="connsiteX2" fmla="*/ 377124 w 407925"/>
                  <a:gd name="connsiteY2" fmla="*/ 8953 h 241885"/>
                  <a:gd name="connsiteX3" fmla="*/ 260251 w 407925"/>
                  <a:gd name="connsiteY3" fmla="*/ 47048 h 241885"/>
                  <a:gd name="connsiteX4" fmla="*/ 124522 w 407925"/>
                  <a:gd name="connsiteY4" fmla="*/ 120532 h 241885"/>
                  <a:gd name="connsiteX5" fmla="*/ 52344 w 407925"/>
                  <a:gd name="connsiteY5" fmla="*/ 179955 h 241885"/>
                  <a:gd name="connsiteX6" fmla="*/ 9482 w 407925"/>
                  <a:gd name="connsiteY6" fmla="*/ 229485 h 241885"/>
                  <a:gd name="connsiteX7" fmla="*/ 0 w 407925"/>
                  <a:gd name="connsiteY7" fmla="*/ 241885 h 241885"/>
                  <a:gd name="connsiteX8" fmla="*/ 15197 w 407925"/>
                  <a:gd name="connsiteY8" fmla="*/ 206625 h 241885"/>
                  <a:gd name="connsiteX9" fmla="*/ 19007 w 407925"/>
                  <a:gd name="connsiteY9" fmla="*/ 191385 h 241885"/>
                  <a:gd name="connsiteX10" fmla="*/ 23769 w 407925"/>
                  <a:gd name="connsiteY10" fmla="*/ 144712 h 241885"/>
                  <a:gd name="connsiteX11" fmla="*/ 17102 w 407925"/>
                  <a:gd name="connsiteY11" fmla="*/ 112327 h 241885"/>
                  <a:gd name="connsiteX12" fmla="*/ 18054 w 407925"/>
                  <a:gd name="connsiteY12" fmla="*/ 107565 h 241885"/>
                  <a:gd name="connsiteX13" fmla="*/ 48534 w 407925"/>
                  <a:gd name="connsiteY13" fmla="*/ 81847 h 241885"/>
                  <a:gd name="connsiteX14" fmla="*/ 57107 w 407925"/>
                  <a:gd name="connsiteY14" fmla="*/ 77085 h 241885"/>
                  <a:gd name="connsiteX15" fmla="*/ 79967 w 407925"/>
                  <a:gd name="connsiteY15" fmla="*/ 59940 h 241885"/>
                  <a:gd name="connsiteX16" fmla="*/ 134259 w 407925"/>
                  <a:gd name="connsiteY16" fmla="*/ 27555 h 241885"/>
                  <a:gd name="connsiteX17" fmla="*/ 170454 w 407925"/>
                  <a:gd name="connsiteY17" fmla="*/ 17077 h 241885"/>
                  <a:gd name="connsiteX18" fmla="*/ 204744 w 407925"/>
                  <a:gd name="connsiteY18" fmla="*/ 10410 h 241885"/>
                  <a:gd name="connsiteX19" fmla="*/ 224747 w 407925"/>
                  <a:gd name="connsiteY19" fmla="*/ 7552 h 241885"/>
                  <a:gd name="connsiteX0" fmla="*/ 224747 w 407925"/>
                  <a:gd name="connsiteY0" fmla="*/ 7552 h 241885"/>
                  <a:gd name="connsiteX1" fmla="*/ 407925 w 407925"/>
                  <a:gd name="connsiteY1" fmla="*/ 5090 h 241885"/>
                  <a:gd name="connsiteX2" fmla="*/ 377124 w 407925"/>
                  <a:gd name="connsiteY2" fmla="*/ 8953 h 241885"/>
                  <a:gd name="connsiteX3" fmla="*/ 260251 w 407925"/>
                  <a:gd name="connsiteY3" fmla="*/ 47048 h 241885"/>
                  <a:gd name="connsiteX4" fmla="*/ 124522 w 407925"/>
                  <a:gd name="connsiteY4" fmla="*/ 120532 h 241885"/>
                  <a:gd name="connsiteX5" fmla="*/ 52344 w 407925"/>
                  <a:gd name="connsiteY5" fmla="*/ 179955 h 241885"/>
                  <a:gd name="connsiteX6" fmla="*/ 0 w 407925"/>
                  <a:gd name="connsiteY6" fmla="*/ 241885 h 241885"/>
                  <a:gd name="connsiteX7" fmla="*/ 15197 w 407925"/>
                  <a:gd name="connsiteY7" fmla="*/ 206625 h 241885"/>
                  <a:gd name="connsiteX8" fmla="*/ 19007 w 407925"/>
                  <a:gd name="connsiteY8" fmla="*/ 191385 h 241885"/>
                  <a:gd name="connsiteX9" fmla="*/ 23769 w 407925"/>
                  <a:gd name="connsiteY9" fmla="*/ 144712 h 241885"/>
                  <a:gd name="connsiteX10" fmla="*/ 17102 w 407925"/>
                  <a:gd name="connsiteY10" fmla="*/ 112327 h 241885"/>
                  <a:gd name="connsiteX11" fmla="*/ 18054 w 407925"/>
                  <a:gd name="connsiteY11" fmla="*/ 107565 h 241885"/>
                  <a:gd name="connsiteX12" fmla="*/ 48534 w 407925"/>
                  <a:gd name="connsiteY12" fmla="*/ 81847 h 241885"/>
                  <a:gd name="connsiteX13" fmla="*/ 57107 w 407925"/>
                  <a:gd name="connsiteY13" fmla="*/ 77085 h 241885"/>
                  <a:gd name="connsiteX14" fmla="*/ 79967 w 407925"/>
                  <a:gd name="connsiteY14" fmla="*/ 59940 h 241885"/>
                  <a:gd name="connsiteX15" fmla="*/ 134259 w 407925"/>
                  <a:gd name="connsiteY15" fmla="*/ 27555 h 241885"/>
                  <a:gd name="connsiteX16" fmla="*/ 170454 w 407925"/>
                  <a:gd name="connsiteY16" fmla="*/ 17077 h 241885"/>
                  <a:gd name="connsiteX17" fmla="*/ 204744 w 407925"/>
                  <a:gd name="connsiteY17" fmla="*/ 10410 h 241885"/>
                  <a:gd name="connsiteX18" fmla="*/ 224747 w 407925"/>
                  <a:gd name="connsiteY18" fmla="*/ 7552 h 241885"/>
                  <a:gd name="connsiteX0" fmla="*/ 224747 w 407925"/>
                  <a:gd name="connsiteY0" fmla="*/ 7552 h 241885"/>
                  <a:gd name="connsiteX1" fmla="*/ 407925 w 407925"/>
                  <a:gd name="connsiteY1" fmla="*/ 5090 h 241885"/>
                  <a:gd name="connsiteX2" fmla="*/ 377124 w 407925"/>
                  <a:gd name="connsiteY2" fmla="*/ 8953 h 241885"/>
                  <a:gd name="connsiteX3" fmla="*/ 260251 w 407925"/>
                  <a:gd name="connsiteY3" fmla="*/ 47048 h 241885"/>
                  <a:gd name="connsiteX4" fmla="*/ 124522 w 407925"/>
                  <a:gd name="connsiteY4" fmla="*/ 120532 h 241885"/>
                  <a:gd name="connsiteX5" fmla="*/ 53274 w 407925"/>
                  <a:gd name="connsiteY5" fmla="*/ 182308 h 241885"/>
                  <a:gd name="connsiteX6" fmla="*/ 0 w 407925"/>
                  <a:gd name="connsiteY6" fmla="*/ 241885 h 241885"/>
                  <a:gd name="connsiteX7" fmla="*/ 15197 w 407925"/>
                  <a:gd name="connsiteY7" fmla="*/ 206625 h 241885"/>
                  <a:gd name="connsiteX8" fmla="*/ 19007 w 407925"/>
                  <a:gd name="connsiteY8" fmla="*/ 191385 h 241885"/>
                  <a:gd name="connsiteX9" fmla="*/ 23769 w 407925"/>
                  <a:gd name="connsiteY9" fmla="*/ 144712 h 241885"/>
                  <a:gd name="connsiteX10" fmla="*/ 17102 w 407925"/>
                  <a:gd name="connsiteY10" fmla="*/ 112327 h 241885"/>
                  <a:gd name="connsiteX11" fmla="*/ 18054 w 407925"/>
                  <a:gd name="connsiteY11" fmla="*/ 107565 h 241885"/>
                  <a:gd name="connsiteX12" fmla="*/ 48534 w 407925"/>
                  <a:gd name="connsiteY12" fmla="*/ 81847 h 241885"/>
                  <a:gd name="connsiteX13" fmla="*/ 57107 w 407925"/>
                  <a:gd name="connsiteY13" fmla="*/ 77085 h 241885"/>
                  <a:gd name="connsiteX14" fmla="*/ 79967 w 407925"/>
                  <a:gd name="connsiteY14" fmla="*/ 59940 h 241885"/>
                  <a:gd name="connsiteX15" fmla="*/ 134259 w 407925"/>
                  <a:gd name="connsiteY15" fmla="*/ 27555 h 241885"/>
                  <a:gd name="connsiteX16" fmla="*/ 170454 w 407925"/>
                  <a:gd name="connsiteY16" fmla="*/ 17077 h 241885"/>
                  <a:gd name="connsiteX17" fmla="*/ 204744 w 407925"/>
                  <a:gd name="connsiteY17" fmla="*/ 10410 h 241885"/>
                  <a:gd name="connsiteX18" fmla="*/ 224747 w 407925"/>
                  <a:gd name="connsiteY18" fmla="*/ 7552 h 241885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19041 w 408912"/>
                  <a:gd name="connsiteY10" fmla="*/ 107565 h 241931"/>
                  <a:gd name="connsiteX11" fmla="*/ 49521 w 408912"/>
                  <a:gd name="connsiteY11" fmla="*/ 81847 h 241931"/>
                  <a:gd name="connsiteX12" fmla="*/ 58094 w 408912"/>
                  <a:gd name="connsiteY12" fmla="*/ 77085 h 241931"/>
                  <a:gd name="connsiteX13" fmla="*/ 80954 w 408912"/>
                  <a:gd name="connsiteY13" fmla="*/ 59940 h 241931"/>
                  <a:gd name="connsiteX14" fmla="*/ 135246 w 408912"/>
                  <a:gd name="connsiteY14" fmla="*/ 27555 h 241931"/>
                  <a:gd name="connsiteX15" fmla="*/ 171441 w 408912"/>
                  <a:gd name="connsiteY15" fmla="*/ 17077 h 241931"/>
                  <a:gd name="connsiteX16" fmla="*/ 205731 w 408912"/>
                  <a:gd name="connsiteY16" fmla="*/ 10410 h 241931"/>
                  <a:gd name="connsiteX17" fmla="*/ 225734 w 408912"/>
                  <a:gd name="connsiteY17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49521 w 408912"/>
                  <a:gd name="connsiteY10" fmla="*/ 81847 h 241931"/>
                  <a:gd name="connsiteX11" fmla="*/ 58094 w 408912"/>
                  <a:gd name="connsiteY11" fmla="*/ 77085 h 241931"/>
                  <a:gd name="connsiteX12" fmla="*/ 80954 w 408912"/>
                  <a:gd name="connsiteY12" fmla="*/ 59940 h 241931"/>
                  <a:gd name="connsiteX13" fmla="*/ 135246 w 408912"/>
                  <a:gd name="connsiteY13" fmla="*/ 27555 h 241931"/>
                  <a:gd name="connsiteX14" fmla="*/ 171441 w 408912"/>
                  <a:gd name="connsiteY14" fmla="*/ 17077 h 241931"/>
                  <a:gd name="connsiteX15" fmla="*/ 205731 w 408912"/>
                  <a:gd name="connsiteY15" fmla="*/ 10410 h 241931"/>
                  <a:gd name="connsiteX16" fmla="*/ 225734 w 408912"/>
                  <a:gd name="connsiteY16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58094 w 408912"/>
                  <a:gd name="connsiteY10" fmla="*/ 77085 h 241931"/>
                  <a:gd name="connsiteX11" fmla="*/ 80954 w 408912"/>
                  <a:gd name="connsiteY11" fmla="*/ 59940 h 241931"/>
                  <a:gd name="connsiteX12" fmla="*/ 135246 w 408912"/>
                  <a:gd name="connsiteY12" fmla="*/ 27555 h 241931"/>
                  <a:gd name="connsiteX13" fmla="*/ 171441 w 408912"/>
                  <a:gd name="connsiteY13" fmla="*/ 17077 h 241931"/>
                  <a:gd name="connsiteX14" fmla="*/ 205731 w 408912"/>
                  <a:gd name="connsiteY14" fmla="*/ 10410 h 241931"/>
                  <a:gd name="connsiteX15" fmla="*/ 225734 w 408912"/>
                  <a:gd name="connsiteY15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80954 w 408912"/>
                  <a:gd name="connsiteY10" fmla="*/ 59940 h 241931"/>
                  <a:gd name="connsiteX11" fmla="*/ 135246 w 408912"/>
                  <a:gd name="connsiteY11" fmla="*/ 27555 h 241931"/>
                  <a:gd name="connsiteX12" fmla="*/ 171441 w 408912"/>
                  <a:gd name="connsiteY12" fmla="*/ 17077 h 241931"/>
                  <a:gd name="connsiteX13" fmla="*/ 205731 w 408912"/>
                  <a:gd name="connsiteY13" fmla="*/ 10410 h 241931"/>
                  <a:gd name="connsiteX14" fmla="*/ 225734 w 408912"/>
                  <a:gd name="connsiteY14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80954 w 408912"/>
                  <a:gd name="connsiteY10" fmla="*/ 59940 h 241931"/>
                  <a:gd name="connsiteX11" fmla="*/ 135246 w 408912"/>
                  <a:gd name="connsiteY11" fmla="*/ 27555 h 241931"/>
                  <a:gd name="connsiteX12" fmla="*/ 205731 w 408912"/>
                  <a:gd name="connsiteY12" fmla="*/ 10410 h 241931"/>
                  <a:gd name="connsiteX13" fmla="*/ 225734 w 408912"/>
                  <a:gd name="connsiteY13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80954 w 408912"/>
                  <a:gd name="connsiteY10" fmla="*/ 59940 h 241931"/>
                  <a:gd name="connsiteX11" fmla="*/ 135246 w 408912"/>
                  <a:gd name="connsiteY11" fmla="*/ 27555 h 241931"/>
                  <a:gd name="connsiteX12" fmla="*/ 225734 w 408912"/>
                  <a:gd name="connsiteY12" fmla="*/ 7552 h 241931"/>
                  <a:gd name="connsiteX0" fmla="*/ 135246 w 424814"/>
                  <a:gd name="connsiteY0" fmla="*/ 24459 h 238835"/>
                  <a:gd name="connsiteX1" fmla="*/ 408912 w 424814"/>
                  <a:gd name="connsiteY1" fmla="*/ 1994 h 238835"/>
                  <a:gd name="connsiteX2" fmla="*/ 378111 w 424814"/>
                  <a:gd name="connsiteY2" fmla="*/ 5857 h 238835"/>
                  <a:gd name="connsiteX3" fmla="*/ 261238 w 424814"/>
                  <a:gd name="connsiteY3" fmla="*/ 43952 h 238835"/>
                  <a:gd name="connsiteX4" fmla="*/ 125509 w 424814"/>
                  <a:gd name="connsiteY4" fmla="*/ 117436 h 238835"/>
                  <a:gd name="connsiteX5" fmla="*/ 54261 w 424814"/>
                  <a:gd name="connsiteY5" fmla="*/ 179212 h 238835"/>
                  <a:gd name="connsiteX6" fmla="*/ 987 w 424814"/>
                  <a:gd name="connsiteY6" fmla="*/ 238789 h 238835"/>
                  <a:gd name="connsiteX7" fmla="*/ 19994 w 424814"/>
                  <a:gd name="connsiteY7" fmla="*/ 188289 h 238835"/>
                  <a:gd name="connsiteX8" fmla="*/ 24756 w 424814"/>
                  <a:gd name="connsiteY8" fmla="*/ 141616 h 238835"/>
                  <a:gd name="connsiteX9" fmla="*/ 18089 w 424814"/>
                  <a:gd name="connsiteY9" fmla="*/ 109231 h 238835"/>
                  <a:gd name="connsiteX10" fmla="*/ 80954 w 424814"/>
                  <a:gd name="connsiteY10" fmla="*/ 56844 h 238835"/>
                  <a:gd name="connsiteX11" fmla="*/ 135246 w 424814"/>
                  <a:gd name="connsiteY11" fmla="*/ 24459 h 238835"/>
                  <a:gd name="connsiteX0" fmla="*/ 188828 w 424814"/>
                  <a:gd name="connsiteY0" fmla="*/ 2863 h 243412"/>
                  <a:gd name="connsiteX1" fmla="*/ 408912 w 424814"/>
                  <a:gd name="connsiteY1" fmla="*/ 6571 h 243412"/>
                  <a:gd name="connsiteX2" fmla="*/ 378111 w 424814"/>
                  <a:gd name="connsiteY2" fmla="*/ 10434 h 243412"/>
                  <a:gd name="connsiteX3" fmla="*/ 261238 w 424814"/>
                  <a:gd name="connsiteY3" fmla="*/ 48529 h 243412"/>
                  <a:gd name="connsiteX4" fmla="*/ 125509 w 424814"/>
                  <a:gd name="connsiteY4" fmla="*/ 122013 h 243412"/>
                  <a:gd name="connsiteX5" fmla="*/ 54261 w 424814"/>
                  <a:gd name="connsiteY5" fmla="*/ 183789 h 243412"/>
                  <a:gd name="connsiteX6" fmla="*/ 987 w 424814"/>
                  <a:gd name="connsiteY6" fmla="*/ 243366 h 243412"/>
                  <a:gd name="connsiteX7" fmla="*/ 19994 w 424814"/>
                  <a:gd name="connsiteY7" fmla="*/ 192866 h 243412"/>
                  <a:gd name="connsiteX8" fmla="*/ 24756 w 424814"/>
                  <a:gd name="connsiteY8" fmla="*/ 146193 h 243412"/>
                  <a:gd name="connsiteX9" fmla="*/ 18089 w 424814"/>
                  <a:gd name="connsiteY9" fmla="*/ 113808 h 243412"/>
                  <a:gd name="connsiteX10" fmla="*/ 80954 w 424814"/>
                  <a:gd name="connsiteY10" fmla="*/ 61421 h 243412"/>
                  <a:gd name="connsiteX11" fmla="*/ 188828 w 424814"/>
                  <a:gd name="connsiteY11" fmla="*/ 2863 h 243412"/>
                  <a:gd name="connsiteX0" fmla="*/ 188828 w 424935"/>
                  <a:gd name="connsiteY0" fmla="*/ 2863 h 243412"/>
                  <a:gd name="connsiteX1" fmla="*/ 408912 w 424935"/>
                  <a:gd name="connsiteY1" fmla="*/ 6571 h 243412"/>
                  <a:gd name="connsiteX2" fmla="*/ 378731 w 424935"/>
                  <a:gd name="connsiteY2" fmla="*/ 12002 h 243412"/>
                  <a:gd name="connsiteX3" fmla="*/ 261238 w 424935"/>
                  <a:gd name="connsiteY3" fmla="*/ 48529 h 243412"/>
                  <a:gd name="connsiteX4" fmla="*/ 125509 w 424935"/>
                  <a:gd name="connsiteY4" fmla="*/ 122013 h 243412"/>
                  <a:gd name="connsiteX5" fmla="*/ 54261 w 424935"/>
                  <a:gd name="connsiteY5" fmla="*/ 183789 h 243412"/>
                  <a:gd name="connsiteX6" fmla="*/ 987 w 424935"/>
                  <a:gd name="connsiteY6" fmla="*/ 243366 h 243412"/>
                  <a:gd name="connsiteX7" fmla="*/ 19994 w 424935"/>
                  <a:gd name="connsiteY7" fmla="*/ 192866 h 243412"/>
                  <a:gd name="connsiteX8" fmla="*/ 24756 w 424935"/>
                  <a:gd name="connsiteY8" fmla="*/ 146193 h 243412"/>
                  <a:gd name="connsiteX9" fmla="*/ 18089 w 424935"/>
                  <a:gd name="connsiteY9" fmla="*/ 113808 h 243412"/>
                  <a:gd name="connsiteX10" fmla="*/ 80954 w 424935"/>
                  <a:gd name="connsiteY10" fmla="*/ 61421 h 243412"/>
                  <a:gd name="connsiteX11" fmla="*/ 188828 w 424935"/>
                  <a:gd name="connsiteY11" fmla="*/ 2863 h 243412"/>
                  <a:gd name="connsiteX0" fmla="*/ 188828 w 408912"/>
                  <a:gd name="connsiteY0" fmla="*/ 8555 h 249104"/>
                  <a:gd name="connsiteX1" fmla="*/ 408912 w 408912"/>
                  <a:gd name="connsiteY1" fmla="*/ 12263 h 249104"/>
                  <a:gd name="connsiteX2" fmla="*/ 378731 w 408912"/>
                  <a:gd name="connsiteY2" fmla="*/ 17694 h 249104"/>
                  <a:gd name="connsiteX3" fmla="*/ 261238 w 408912"/>
                  <a:gd name="connsiteY3" fmla="*/ 54221 h 249104"/>
                  <a:gd name="connsiteX4" fmla="*/ 125509 w 408912"/>
                  <a:gd name="connsiteY4" fmla="*/ 127705 h 249104"/>
                  <a:gd name="connsiteX5" fmla="*/ 54261 w 408912"/>
                  <a:gd name="connsiteY5" fmla="*/ 189481 h 249104"/>
                  <a:gd name="connsiteX6" fmla="*/ 987 w 408912"/>
                  <a:gd name="connsiteY6" fmla="*/ 249058 h 249104"/>
                  <a:gd name="connsiteX7" fmla="*/ 19994 w 408912"/>
                  <a:gd name="connsiteY7" fmla="*/ 198558 h 249104"/>
                  <a:gd name="connsiteX8" fmla="*/ 24756 w 408912"/>
                  <a:gd name="connsiteY8" fmla="*/ 151885 h 249104"/>
                  <a:gd name="connsiteX9" fmla="*/ 18089 w 408912"/>
                  <a:gd name="connsiteY9" fmla="*/ 119500 h 249104"/>
                  <a:gd name="connsiteX10" fmla="*/ 80954 w 408912"/>
                  <a:gd name="connsiteY10" fmla="*/ 67113 h 249104"/>
                  <a:gd name="connsiteX11" fmla="*/ 188828 w 408912"/>
                  <a:gd name="connsiteY11" fmla="*/ 8555 h 249104"/>
                  <a:gd name="connsiteX0" fmla="*/ 188828 w 408912"/>
                  <a:gd name="connsiteY0" fmla="*/ 2864 h 243413"/>
                  <a:gd name="connsiteX1" fmla="*/ 408912 w 408912"/>
                  <a:gd name="connsiteY1" fmla="*/ 6572 h 243413"/>
                  <a:gd name="connsiteX2" fmla="*/ 378731 w 408912"/>
                  <a:gd name="connsiteY2" fmla="*/ 12003 h 243413"/>
                  <a:gd name="connsiteX3" fmla="*/ 261238 w 408912"/>
                  <a:gd name="connsiteY3" fmla="*/ 48530 h 243413"/>
                  <a:gd name="connsiteX4" fmla="*/ 125509 w 408912"/>
                  <a:gd name="connsiteY4" fmla="*/ 122014 h 243413"/>
                  <a:gd name="connsiteX5" fmla="*/ 54261 w 408912"/>
                  <a:gd name="connsiteY5" fmla="*/ 183790 h 243413"/>
                  <a:gd name="connsiteX6" fmla="*/ 987 w 408912"/>
                  <a:gd name="connsiteY6" fmla="*/ 243367 h 243413"/>
                  <a:gd name="connsiteX7" fmla="*/ 19994 w 408912"/>
                  <a:gd name="connsiteY7" fmla="*/ 192867 h 243413"/>
                  <a:gd name="connsiteX8" fmla="*/ 24756 w 408912"/>
                  <a:gd name="connsiteY8" fmla="*/ 146194 h 243413"/>
                  <a:gd name="connsiteX9" fmla="*/ 18089 w 408912"/>
                  <a:gd name="connsiteY9" fmla="*/ 113809 h 243413"/>
                  <a:gd name="connsiteX10" fmla="*/ 80954 w 408912"/>
                  <a:gd name="connsiteY10" fmla="*/ 61422 h 243413"/>
                  <a:gd name="connsiteX11" fmla="*/ 188828 w 408912"/>
                  <a:gd name="connsiteY11" fmla="*/ 2864 h 243413"/>
                  <a:gd name="connsiteX0" fmla="*/ 188828 w 409811"/>
                  <a:gd name="connsiteY0" fmla="*/ 2864 h 243413"/>
                  <a:gd name="connsiteX1" fmla="*/ 408912 w 409811"/>
                  <a:gd name="connsiteY1" fmla="*/ 6572 h 243413"/>
                  <a:gd name="connsiteX2" fmla="*/ 261238 w 409811"/>
                  <a:gd name="connsiteY2" fmla="*/ 48530 h 243413"/>
                  <a:gd name="connsiteX3" fmla="*/ 125509 w 409811"/>
                  <a:gd name="connsiteY3" fmla="*/ 122014 h 243413"/>
                  <a:gd name="connsiteX4" fmla="*/ 54261 w 409811"/>
                  <a:gd name="connsiteY4" fmla="*/ 183790 h 243413"/>
                  <a:gd name="connsiteX5" fmla="*/ 987 w 409811"/>
                  <a:gd name="connsiteY5" fmla="*/ 243367 h 243413"/>
                  <a:gd name="connsiteX6" fmla="*/ 19994 w 409811"/>
                  <a:gd name="connsiteY6" fmla="*/ 192867 h 243413"/>
                  <a:gd name="connsiteX7" fmla="*/ 24756 w 409811"/>
                  <a:gd name="connsiteY7" fmla="*/ 146194 h 243413"/>
                  <a:gd name="connsiteX8" fmla="*/ 18089 w 409811"/>
                  <a:gd name="connsiteY8" fmla="*/ 113809 h 243413"/>
                  <a:gd name="connsiteX9" fmla="*/ 80954 w 409811"/>
                  <a:gd name="connsiteY9" fmla="*/ 61422 h 243413"/>
                  <a:gd name="connsiteX10" fmla="*/ 188828 w 409811"/>
                  <a:gd name="connsiteY10" fmla="*/ 2864 h 243413"/>
                  <a:gd name="connsiteX0" fmla="*/ 188828 w 408912"/>
                  <a:gd name="connsiteY0" fmla="*/ 2864 h 243413"/>
                  <a:gd name="connsiteX1" fmla="*/ 408912 w 408912"/>
                  <a:gd name="connsiteY1" fmla="*/ 6572 h 243413"/>
                  <a:gd name="connsiteX2" fmla="*/ 261238 w 408912"/>
                  <a:gd name="connsiteY2" fmla="*/ 48530 h 243413"/>
                  <a:gd name="connsiteX3" fmla="*/ 125509 w 408912"/>
                  <a:gd name="connsiteY3" fmla="*/ 122014 h 243413"/>
                  <a:gd name="connsiteX4" fmla="*/ 54261 w 408912"/>
                  <a:gd name="connsiteY4" fmla="*/ 183790 h 243413"/>
                  <a:gd name="connsiteX5" fmla="*/ 987 w 408912"/>
                  <a:gd name="connsiteY5" fmla="*/ 243367 h 243413"/>
                  <a:gd name="connsiteX6" fmla="*/ 19994 w 408912"/>
                  <a:gd name="connsiteY6" fmla="*/ 192867 h 243413"/>
                  <a:gd name="connsiteX7" fmla="*/ 24756 w 408912"/>
                  <a:gd name="connsiteY7" fmla="*/ 146194 h 243413"/>
                  <a:gd name="connsiteX8" fmla="*/ 18089 w 408912"/>
                  <a:gd name="connsiteY8" fmla="*/ 113809 h 243413"/>
                  <a:gd name="connsiteX9" fmla="*/ 80954 w 408912"/>
                  <a:gd name="connsiteY9" fmla="*/ 61422 h 243413"/>
                  <a:gd name="connsiteX10" fmla="*/ 188828 w 408912"/>
                  <a:gd name="connsiteY10" fmla="*/ 2864 h 243413"/>
                  <a:gd name="connsiteX0" fmla="*/ 188828 w 408912"/>
                  <a:gd name="connsiteY0" fmla="*/ 5078 h 245627"/>
                  <a:gd name="connsiteX1" fmla="*/ 408912 w 408912"/>
                  <a:gd name="connsiteY1" fmla="*/ 8786 h 245627"/>
                  <a:gd name="connsiteX2" fmla="*/ 261238 w 408912"/>
                  <a:gd name="connsiteY2" fmla="*/ 50744 h 245627"/>
                  <a:gd name="connsiteX3" fmla="*/ 125509 w 408912"/>
                  <a:gd name="connsiteY3" fmla="*/ 124228 h 245627"/>
                  <a:gd name="connsiteX4" fmla="*/ 54261 w 408912"/>
                  <a:gd name="connsiteY4" fmla="*/ 186004 h 245627"/>
                  <a:gd name="connsiteX5" fmla="*/ 987 w 408912"/>
                  <a:gd name="connsiteY5" fmla="*/ 245581 h 245627"/>
                  <a:gd name="connsiteX6" fmla="*/ 19994 w 408912"/>
                  <a:gd name="connsiteY6" fmla="*/ 195081 h 245627"/>
                  <a:gd name="connsiteX7" fmla="*/ 24756 w 408912"/>
                  <a:gd name="connsiteY7" fmla="*/ 148408 h 245627"/>
                  <a:gd name="connsiteX8" fmla="*/ 18089 w 408912"/>
                  <a:gd name="connsiteY8" fmla="*/ 116023 h 245627"/>
                  <a:gd name="connsiteX9" fmla="*/ 80954 w 408912"/>
                  <a:gd name="connsiteY9" fmla="*/ 63636 h 245627"/>
                  <a:gd name="connsiteX10" fmla="*/ 188828 w 408912"/>
                  <a:gd name="connsiteY10" fmla="*/ 5078 h 245627"/>
                  <a:gd name="connsiteX0" fmla="*/ 188828 w 408912"/>
                  <a:gd name="connsiteY0" fmla="*/ 6413 h 246962"/>
                  <a:gd name="connsiteX1" fmla="*/ 408912 w 408912"/>
                  <a:gd name="connsiteY1" fmla="*/ 10121 h 246962"/>
                  <a:gd name="connsiteX2" fmla="*/ 261238 w 408912"/>
                  <a:gd name="connsiteY2" fmla="*/ 52079 h 246962"/>
                  <a:gd name="connsiteX3" fmla="*/ 125509 w 408912"/>
                  <a:gd name="connsiteY3" fmla="*/ 125563 h 246962"/>
                  <a:gd name="connsiteX4" fmla="*/ 54261 w 408912"/>
                  <a:gd name="connsiteY4" fmla="*/ 187339 h 246962"/>
                  <a:gd name="connsiteX5" fmla="*/ 987 w 408912"/>
                  <a:gd name="connsiteY5" fmla="*/ 246916 h 246962"/>
                  <a:gd name="connsiteX6" fmla="*/ 19994 w 408912"/>
                  <a:gd name="connsiteY6" fmla="*/ 196416 h 246962"/>
                  <a:gd name="connsiteX7" fmla="*/ 24756 w 408912"/>
                  <a:gd name="connsiteY7" fmla="*/ 149743 h 246962"/>
                  <a:gd name="connsiteX8" fmla="*/ 18089 w 408912"/>
                  <a:gd name="connsiteY8" fmla="*/ 117358 h 246962"/>
                  <a:gd name="connsiteX9" fmla="*/ 80954 w 408912"/>
                  <a:gd name="connsiteY9" fmla="*/ 64971 h 246962"/>
                  <a:gd name="connsiteX10" fmla="*/ 188828 w 408912"/>
                  <a:gd name="connsiteY10" fmla="*/ 6413 h 246962"/>
                  <a:gd name="connsiteX0" fmla="*/ 188828 w 408912"/>
                  <a:gd name="connsiteY0" fmla="*/ 5395 h 245944"/>
                  <a:gd name="connsiteX1" fmla="*/ 408912 w 408912"/>
                  <a:gd name="connsiteY1" fmla="*/ 9103 h 245944"/>
                  <a:gd name="connsiteX2" fmla="*/ 261238 w 408912"/>
                  <a:gd name="connsiteY2" fmla="*/ 51061 h 245944"/>
                  <a:gd name="connsiteX3" fmla="*/ 125509 w 408912"/>
                  <a:gd name="connsiteY3" fmla="*/ 124545 h 245944"/>
                  <a:gd name="connsiteX4" fmla="*/ 54261 w 408912"/>
                  <a:gd name="connsiteY4" fmla="*/ 186321 h 245944"/>
                  <a:gd name="connsiteX5" fmla="*/ 987 w 408912"/>
                  <a:gd name="connsiteY5" fmla="*/ 245898 h 245944"/>
                  <a:gd name="connsiteX6" fmla="*/ 19994 w 408912"/>
                  <a:gd name="connsiteY6" fmla="*/ 195398 h 245944"/>
                  <a:gd name="connsiteX7" fmla="*/ 24756 w 408912"/>
                  <a:gd name="connsiteY7" fmla="*/ 148725 h 245944"/>
                  <a:gd name="connsiteX8" fmla="*/ 18089 w 408912"/>
                  <a:gd name="connsiteY8" fmla="*/ 116340 h 245944"/>
                  <a:gd name="connsiteX9" fmla="*/ 74516 w 408912"/>
                  <a:gd name="connsiteY9" fmla="*/ 68312 h 245944"/>
                  <a:gd name="connsiteX10" fmla="*/ 188828 w 408912"/>
                  <a:gd name="connsiteY10" fmla="*/ 5395 h 245944"/>
                  <a:gd name="connsiteX0" fmla="*/ 188828 w 408912"/>
                  <a:gd name="connsiteY0" fmla="*/ 5395 h 245944"/>
                  <a:gd name="connsiteX1" fmla="*/ 408912 w 408912"/>
                  <a:gd name="connsiteY1" fmla="*/ 9103 h 245944"/>
                  <a:gd name="connsiteX2" fmla="*/ 261238 w 408912"/>
                  <a:gd name="connsiteY2" fmla="*/ 51061 h 245944"/>
                  <a:gd name="connsiteX3" fmla="*/ 125509 w 408912"/>
                  <a:gd name="connsiteY3" fmla="*/ 124545 h 245944"/>
                  <a:gd name="connsiteX4" fmla="*/ 54261 w 408912"/>
                  <a:gd name="connsiteY4" fmla="*/ 186321 h 245944"/>
                  <a:gd name="connsiteX5" fmla="*/ 987 w 408912"/>
                  <a:gd name="connsiteY5" fmla="*/ 245898 h 245944"/>
                  <a:gd name="connsiteX6" fmla="*/ 19994 w 408912"/>
                  <a:gd name="connsiteY6" fmla="*/ 195398 h 245944"/>
                  <a:gd name="connsiteX7" fmla="*/ 24756 w 408912"/>
                  <a:gd name="connsiteY7" fmla="*/ 148725 h 245944"/>
                  <a:gd name="connsiteX8" fmla="*/ 18089 w 408912"/>
                  <a:gd name="connsiteY8" fmla="*/ 116340 h 245944"/>
                  <a:gd name="connsiteX9" fmla="*/ 188828 w 408912"/>
                  <a:gd name="connsiteY9" fmla="*/ 5395 h 245944"/>
                  <a:gd name="connsiteX0" fmla="*/ 188828 w 408912"/>
                  <a:gd name="connsiteY0" fmla="*/ 8337 h 248886"/>
                  <a:gd name="connsiteX1" fmla="*/ 408912 w 408912"/>
                  <a:gd name="connsiteY1" fmla="*/ 12045 h 248886"/>
                  <a:gd name="connsiteX2" fmla="*/ 261238 w 408912"/>
                  <a:gd name="connsiteY2" fmla="*/ 54003 h 248886"/>
                  <a:gd name="connsiteX3" fmla="*/ 125509 w 408912"/>
                  <a:gd name="connsiteY3" fmla="*/ 127487 h 248886"/>
                  <a:gd name="connsiteX4" fmla="*/ 54261 w 408912"/>
                  <a:gd name="connsiteY4" fmla="*/ 189263 h 248886"/>
                  <a:gd name="connsiteX5" fmla="*/ 987 w 408912"/>
                  <a:gd name="connsiteY5" fmla="*/ 248840 h 248886"/>
                  <a:gd name="connsiteX6" fmla="*/ 19994 w 408912"/>
                  <a:gd name="connsiteY6" fmla="*/ 198340 h 248886"/>
                  <a:gd name="connsiteX7" fmla="*/ 24756 w 408912"/>
                  <a:gd name="connsiteY7" fmla="*/ 151667 h 248886"/>
                  <a:gd name="connsiteX8" fmla="*/ 18089 w 408912"/>
                  <a:gd name="connsiteY8" fmla="*/ 119282 h 248886"/>
                  <a:gd name="connsiteX9" fmla="*/ 188828 w 408912"/>
                  <a:gd name="connsiteY9" fmla="*/ 8337 h 248886"/>
                  <a:gd name="connsiteX0" fmla="*/ 187841 w 407925"/>
                  <a:gd name="connsiteY0" fmla="*/ 8337 h 248840"/>
                  <a:gd name="connsiteX1" fmla="*/ 407925 w 407925"/>
                  <a:gd name="connsiteY1" fmla="*/ 12045 h 248840"/>
                  <a:gd name="connsiteX2" fmla="*/ 260251 w 407925"/>
                  <a:gd name="connsiteY2" fmla="*/ 54003 h 248840"/>
                  <a:gd name="connsiteX3" fmla="*/ 124522 w 407925"/>
                  <a:gd name="connsiteY3" fmla="*/ 127487 h 248840"/>
                  <a:gd name="connsiteX4" fmla="*/ 53274 w 407925"/>
                  <a:gd name="connsiteY4" fmla="*/ 189263 h 248840"/>
                  <a:gd name="connsiteX5" fmla="*/ 0 w 407925"/>
                  <a:gd name="connsiteY5" fmla="*/ 248840 h 248840"/>
                  <a:gd name="connsiteX6" fmla="*/ 19007 w 407925"/>
                  <a:gd name="connsiteY6" fmla="*/ 198340 h 248840"/>
                  <a:gd name="connsiteX7" fmla="*/ 23769 w 407925"/>
                  <a:gd name="connsiteY7" fmla="*/ 151667 h 248840"/>
                  <a:gd name="connsiteX8" fmla="*/ 17102 w 407925"/>
                  <a:gd name="connsiteY8" fmla="*/ 119282 h 248840"/>
                  <a:gd name="connsiteX9" fmla="*/ 187841 w 407925"/>
                  <a:gd name="connsiteY9" fmla="*/ 8337 h 24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7925" h="248840">
                    <a:moveTo>
                      <a:pt x="187841" y="8337"/>
                    </a:moveTo>
                    <a:cubicBezTo>
                      <a:pt x="243574" y="-1531"/>
                      <a:pt x="354844" y="-5263"/>
                      <a:pt x="407925" y="12045"/>
                    </a:cubicBezTo>
                    <a:cubicBezTo>
                      <a:pt x="364003" y="21391"/>
                      <a:pt x="307485" y="34763"/>
                      <a:pt x="260251" y="54003"/>
                    </a:cubicBezTo>
                    <a:cubicBezTo>
                      <a:pt x="213017" y="73243"/>
                      <a:pt x="159018" y="104944"/>
                      <a:pt x="124522" y="127487"/>
                    </a:cubicBezTo>
                    <a:cubicBezTo>
                      <a:pt x="90026" y="150030"/>
                      <a:pt x="74028" y="169038"/>
                      <a:pt x="53274" y="189263"/>
                    </a:cubicBezTo>
                    <a:cubicBezTo>
                      <a:pt x="32520" y="209488"/>
                      <a:pt x="6191" y="244395"/>
                      <a:pt x="0" y="248840"/>
                    </a:cubicBezTo>
                    <a:cubicBezTo>
                      <a:pt x="8696" y="230601"/>
                      <a:pt x="15046" y="214535"/>
                      <a:pt x="19007" y="198340"/>
                    </a:cubicBezTo>
                    <a:cubicBezTo>
                      <a:pt x="23769" y="183100"/>
                      <a:pt x="24722" y="166907"/>
                      <a:pt x="23769" y="151667"/>
                    </a:cubicBezTo>
                    <a:cubicBezTo>
                      <a:pt x="22817" y="141190"/>
                      <a:pt x="21864" y="129760"/>
                      <a:pt x="17102" y="119282"/>
                    </a:cubicBezTo>
                    <a:cubicBezTo>
                      <a:pt x="44447" y="95394"/>
                      <a:pt x="122704" y="26210"/>
                      <a:pt x="187841" y="833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33">
                <a:extLst>
                  <a:ext uri="{FF2B5EF4-FFF2-40B4-BE49-F238E27FC236}">
                    <a16:creationId xmlns:a16="http://schemas.microsoft.com/office/drawing/2014/main" id="{D6181276-787E-A542-9785-EAB37DD04D57}"/>
                  </a:ext>
                </a:extLst>
              </p:cNvPr>
              <p:cNvSpPr/>
              <p:nvPr/>
            </p:nvSpPr>
            <p:spPr>
              <a:xfrm>
                <a:off x="1747155" y="3355155"/>
                <a:ext cx="433041" cy="220739"/>
              </a:xfrm>
              <a:custGeom>
                <a:avLst/>
                <a:gdLst>
                  <a:gd name="connsiteX0" fmla="*/ 411004 w 409575"/>
                  <a:gd name="connsiteY0" fmla="*/ 222936 h 228600"/>
                  <a:gd name="connsiteX1" fmla="*/ 371951 w 409575"/>
                  <a:gd name="connsiteY1" fmla="*/ 177216 h 228600"/>
                  <a:gd name="connsiteX2" fmla="*/ 344329 w 409575"/>
                  <a:gd name="connsiteY2" fmla="*/ 152451 h 228600"/>
                  <a:gd name="connsiteX3" fmla="*/ 320516 w 409575"/>
                  <a:gd name="connsiteY3" fmla="*/ 133401 h 228600"/>
                  <a:gd name="connsiteX4" fmla="*/ 249079 w 409575"/>
                  <a:gd name="connsiteY4" fmla="*/ 85776 h 228600"/>
                  <a:gd name="connsiteX5" fmla="*/ 200501 w 409575"/>
                  <a:gd name="connsiteY5" fmla="*/ 61963 h 228600"/>
                  <a:gd name="connsiteX6" fmla="*/ 178594 w 409575"/>
                  <a:gd name="connsiteY6" fmla="*/ 53391 h 228600"/>
                  <a:gd name="connsiteX7" fmla="*/ 150019 w 409575"/>
                  <a:gd name="connsiteY7" fmla="*/ 44818 h 228600"/>
                  <a:gd name="connsiteX8" fmla="*/ 86201 w 409575"/>
                  <a:gd name="connsiteY8" fmla="*/ 32436 h 228600"/>
                  <a:gd name="connsiteX9" fmla="*/ 11906 w 409575"/>
                  <a:gd name="connsiteY9" fmla="*/ 23863 h 228600"/>
                  <a:gd name="connsiteX10" fmla="*/ 7144 w 409575"/>
                  <a:gd name="connsiteY10" fmla="*/ 22911 h 228600"/>
                  <a:gd name="connsiteX11" fmla="*/ 138589 w 409575"/>
                  <a:gd name="connsiteY11" fmla="*/ 7671 h 228600"/>
                  <a:gd name="connsiteX12" fmla="*/ 179546 w 409575"/>
                  <a:gd name="connsiteY12" fmla="*/ 11481 h 228600"/>
                  <a:gd name="connsiteX13" fmla="*/ 214789 w 409575"/>
                  <a:gd name="connsiteY13" fmla="*/ 20053 h 228600"/>
                  <a:gd name="connsiteX14" fmla="*/ 275749 w 409575"/>
                  <a:gd name="connsiteY14" fmla="*/ 45771 h 228600"/>
                  <a:gd name="connsiteX15" fmla="*/ 296704 w 409575"/>
                  <a:gd name="connsiteY15" fmla="*/ 56248 h 228600"/>
                  <a:gd name="connsiteX16" fmla="*/ 330994 w 409575"/>
                  <a:gd name="connsiteY16" fmla="*/ 73393 h 228600"/>
                  <a:gd name="connsiteX17" fmla="*/ 377666 w 409575"/>
                  <a:gd name="connsiteY17" fmla="*/ 101016 h 228600"/>
                  <a:gd name="connsiteX18" fmla="*/ 382429 w 409575"/>
                  <a:gd name="connsiteY18" fmla="*/ 110541 h 228600"/>
                  <a:gd name="connsiteX19" fmla="*/ 386239 w 409575"/>
                  <a:gd name="connsiteY19" fmla="*/ 146736 h 228600"/>
                  <a:gd name="connsiteX20" fmla="*/ 399574 w 409575"/>
                  <a:gd name="connsiteY20" fmla="*/ 195313 h 228600"/>
                  <a:gd name="connsiteX21" fmla="*/ 411004 w 409575"/>
                  <a:gd name="connsiteY21" fmla="*/ 222936 h 228600"/>
                  <a:gd name="connsiteX0" fmla="*/ 421477 w 421477"/>
                  <a:gd name="connsiteY0" fmla="*/ 215779 h 215779"/>
                  <a:gd name="connsiteX1" fmla="*/ 382424 w 421477"/>
                  <a:gd name="connsiteY1" fmla="*/ 170059 h 215779"/>
                  <a:gd name="connsiteX2" fmla="*/ 354802 w 421477"/>
                  <a:gd name="connsiteY2" fmla="*/ 145294 h 215779"/>
                  <a:gd name="connsiteX3" fmla="*/ 330989 w 421477"/>
                  <a:gd name="connsiteY3" fmla="*/ 126244 h 215779"/>
                  <a:gd name="connsiteX4" fmla="*/ 259552 w 421477"/>
                  <a:gd name="connsiteY4" fmla="*/ 78619 h 215779"/>
                  <a:gd name="connsiteX5" fmla="*/ 210974 w 421477"/>
                  <a:gd name="connsiteY5" fmla="*/ 54806 h 215779"/>
                  <a:gd name="connsiteX6" fmla="*/ 189067 w 421477"/>
                  <a:gd name="connsiteY6" fmla="*/ 46234 h 215779"/>
                  <a:gd name="connsiteX7" fmla="*/ 160492 w 421477"/>
                  <a:gd name="connsiteY7" fmla="*/ 37661 h 215779"/>
                  <a:gd name="connsiteX8" fmla="*/ 96674 w 421477"/>
                  <a:gd name="connsiteY8" fmla="*/ 25279 h 215779"/>
                  <a:gd name="connsiteX9" fmla="*/ 22379 w 421477"/>
                  <a:gd name="connsiteY9" fmla="*/ 16706 h 215779"/>
                  <a:gd name="connsiteX10" fmla="*/ 0 w 421477"/>
                  <a:gd name="connsiteY10" fmla="*/ 15919 h 215779"/>
                  <a:gd name="connsiteX11" fmla="*/ 149062 w 421477"/>
                  <a:gd name="connsiteY11" fmla="*/ 514 h 215779"/>
                  <a:gd name="connsiteX12" fmla="*/ 190019 w 421477"/>
                  <a:gd name="connsiteY12" fmla="*/ 4324 h 215779"/>
                  <a:gd name="connsiteX13" fmla="*/ 225262 w 421477"/>
                  <a:gd name="connsiteY13" fmla="*/ 12896 h 215779"/>
                  <a:gd name="connsiteX14" fmla="*/ 286222 w 421477"/>
                  <a:gd name="connsiteY14" fmla="*/ 38614 h 215779"/>
                  <a:gd name="connsiteX15" fmla="*/ 307177 w 421477"/>
                  <a:gd name="connsiteY15" fmla="*/ 49091 h 215779"/>
                  <a:gd name="connsiteX16" fmla="*/ 341467 w 421477"/>
                  <a:gd name="connsiteY16" fmla="*/ 66236 h 215779"/>
                  <a:gd name="connsiteX17" fmla="*/ 388139 w 421477"/>
                  <a:gd name="connsiteY17" fmla="*/ 93859 h 215779"/>
                  <a:gd name="connsiteX18" fmla="*/ 392902 w 421477"/>
                  <a:gd name="connsiteY18" fmla="*/ 103384 h 215779"/>
                  <a:gd name="connsiteX19" fmla="*/ 396712 w 421477"/>
                  <a:gd name="connsiteY19" fmla="*/ 139579 h 215779"/>
                  <a:gd name="connsiteX20" fmla="*/ 410047 w 421477"/>
                  <a:gd name="connsiteY20" fmla="*/ 188156 h 215779"/>
                  <a:gd name="connsiteX21" fmla="*/ 421477 w 421477"/>
                  <a:gd name="connsiteY21" fmla="*/ 215779 h 215779"/>
                  <a:gd name="connsiteX0" fmla="*/ 423429 w 423429"/>
                  <a:gd name="connsiteY0" fmla="*/ 215925 h 215925"/>
                  <a:gd name="connsiteX1" fmla="*/ 384376 w 423429"/>
                  <a:gd name="connsiteY1" fmla="*/ 170205 h 215925"/>
                  <a:gd name="connsiteX2" fmla="*/ 356754 w 423429"/>
                  <a:gd name="connsiteY2" fmla="*/ 145440 h 215925"/>
                  <a:gd name="connsiteX3" fmla="*/ 332941 w 423429"/>
                  <a:gd name="connsiteY3" fmla="*/ 126390 h 215925"/>
                  <a:gd name="connsiteX4" fmla="*/ 261504 w 423429"/>
                  <a:gd name="connsiteY4" fmla="*/ 78765 h 215925"/>
                  <a:gd name="connsiteX5" fmla="*/ 212926 w 423429"/>
                  <a:gd name="connsiteY5" fmla="*/ 54952 h 215925"/>
                  <a:gd name="connsiteX6" fmla="*/ 191019 w 423429"/>
                  <a:gd name="connsiteY6" fmla="*/ 46380 h 215925"/>
                  <a:gd name="connsiteX7" fmla="*/ 162444 w 423429"/>
                  <a:gd name="connsiteY7" fmla="*/ 37807 h 215925"/>
                  <a:gd name="connsiteX8" fmla="*/ 98626 w 423429"/>
                  <a:gd name="connsiteY8" fmla="*/ 25425 h 215925"/>
                  <a:gd name="connsiteX9" fmla="*/ 24331 w 423429"/>
                  <a:gd name="connsiteY9" fmla="*/ 16852 h 215925"/>
                  <a:gd name="connsiteX10" fmla="*/ 0 w 423429"/>
                  <a:gd name="connsiteY10" fmla="*/ 14570 h 215925"/>
                  <a:gd name="connsiteX11" fmla="*/ 151014 w 423429"/>
                  <a:gd name="connsiteY11" fmla="*/ 660 h 215925"/>
                  <a:gd name="connsiteX12" fmla="*/ 191971 w 423429"/>
                  <a:gd name="connsiteY12" fmla="*/ 4470 h 215925"/>
                  <a:gd name="connsiteX13" fmla="*/ 227214 w 423429"/>
                  <a:gd name="connsiteY13" fmla="*/ 13042 h 215925"/>
                  <a:gd name="connsiteX14" fmla="*/ 288174 w 423429"/>
                  <a:gd name="connsiteY14" fmla="*/ 38760 h 215925"/>
                  <a:gd name="connsiteX15" fmla="*/ 309129 w 423429"/>
                  <a:gd name="connsiteY15" fmla="*/ 49237 h 215925"/>
                  <a:gd name="connsiteX16" fmla="*/ 343419 w 423429"/>
                  <a:gd name="connsiteY16" fmla="*/ 66382 h 215925"/>
                  <a:gd name="connsiteX17" fmla="*/ 390091 w 423429"/>
                  <a:gd name="connsiteY17" fmla="*/ 94005 h 215925"/>
                  <a:gd name="connsiteX18" fmla="*/ 394854 w 423429"/>
                  <a:gd name="connsiteY18" fmla="*/ 103530 h 215925"/>
                  <a:gd name="connsiteX19" fmla="*/ 398664 w 423429"/>
                  <a:gd name="connsiteY19" fmla="*/ 139725 h 215925"/>
                  <a:gd name="connsiteX20" fmla="*/ 411999 w 423429"/>
                  <a:gd name="connsiteY20" fmla="*/ 188302 h 215925"/>
                  <a:gd name="connsiteX21" fmla="*/ 423429 w 423429"/>
                  <a:gd name="connsiteY21" fmla="*/ 215925 h 215925"/>
                  <a:gd name="connsiteX0" fmla="*/ 423429 w 423429"/>
                  <a:gd name="connsiteY0" fmla="*/ 215925 h 215925"/>
                  <a:gd name="connsiteX1" fmla="*/ 384376 w 423429"/>
                  <a:gd name="connsiteY1" fmla="*/ 170205 h 215925"/>
                  <a:gd name="connsiteX2" fmla="*/ 356754 w 423429"/>
                  <a:gd name="connsiteY2" fmla="*/ 145440 h 215925"/>
                  <a:gd name="connsiteX3" fmla="*/ 332941 w 423429"/>
                  <a:gd name="connsiteY3" fmla="*/ 126390 h 215925"/>
                  <a:gd name="connsiteX4" fmla="*/ 261504 w 423429"/>
                  <a:gd name="connsiteY4" fmla="*/ 78765 h 215925"/>
                  <a:gd name="connsiteX5" fmla="*/ 212926 w 423429"/>
                  <a:gd name="connsiteY5" fmla="*/ 54952 h 215925"/>
                  <a:gd name="connsiteX6" fmla="*/ 191019 w 423429"/>
                  <a:gd name="connsiteY6" fmla="*/ 46380 h 215925"/>
                  <a:gd name="connsiteX7" fmla="*/ 162444 w 423429"/>
                  <a:gd name="connsiteY7" fmla="*/ 37807 h 215925"/>
                  <a:gd name="connsiteX8" fmla="*/ 98626 w 423429"/>
                  <a:gd name="connsiteY8" fmla="*/ 25425 h 215925"/>
                  <a:gd name="connsiteX9" fmla="*/ 24331 w 423429"/>
                  <a:gd name="connsiteY9" fmla="*/ 16852 h 215925"/>
                  <a:gd name="connsiteX10" fmla="*/ 0 w 423429"/>
                  <a:gd name="connsiteY10" fmla="*/ 14570 h 215925"/>
                  <a:gd name="connsiteX11" fmla="*/ 151014 w 423429"/>
                  <a:gd name="connsiteY11" fmla="*/ 660 h 215925"/>
                  <a:gd name="connsiteX12" fmla="*/ 191971 w 423429"/>
                  <a:gd name="connsiteY12" fmla="*/ 4470 h 215925"/>
                  <a:gd name="connsiteX13" fmla="*/ 227214 w 423429"/>
                  <a:gd name="connsiteY13" fmla="*/ 13042 h 215925"/>
                  <a:gd name="connsiteX14" fmla="*/ 288174 w 423429"/>
                  <a:gd name="connsiteY14" fmla="*/ 38760 h 215925"/>
                  <a:gd name="connsiteX15" fmla="*/ 309129 w 423429"/>
                  <a:gd name="connsiteY15" fmla="*/ 49237 h 215925"/>
                  <a:gd name="connsiteX16" fmla="*/ 343419 w 423429"/>
                  <a:gd name="connsiteY16" fmla="*/ 66382 h 215925"/>
                  <a:gd name="connsiteX17" fmla="*/ 390091 w 423429"/>
                  <a:gd name="connsiteY17" fmla="*/ 94005 h 215925"/>
                  <a:gd name="connsiteX18" fmla="*/ 398664 w 423429"/>
                  <a:gd name="connsiteY18" fmla="*/ 139725 h 215925"/>
                  <a:gd name="connsiteX19" fmla="*/ 411999 w 423429"/>
                  <a:gd name="connsiteY19" fmla="*/ 188302 h 215925"/>
                  <a:gd name="connsiteX20" fmla="*/ 423429 w 423429"/>
                  <a:gd name="connsiteY20" fmla="*/ 215925 h 215925"/>
                  <a:gd name="connsiteX0" fmla="*/ 423429 w 423429"/>
                  <a:gd name="connsiteY0" fmla="*/ 215925 h 215925"/>
                  <a:gd name="connsiteX1" fmla="*/ 384376 w 423429"/>
                  <a:gd name="connsiteY1" fmla="*/ 170205 h 215925"/>
                  <a:gd name="connsiteX2" fmla="*/ 356754 w 423429"/>
                  <a:gd name="connsiteY2" fmla="*/ 145440 h 215925"/>
                  <a:gd name="connsiteX3" fmla="*/ 332941 w 423429"/>
                  <a:gd name="connsiteY3" fmla="*/ 126390 h 215925"/>
                  <a:gd name="connsiteX4" fmla="*/ 261504 w 423429"/>
                  <a:gd name="connsiteY4" fmla="*/ 78765 h 215925"/>
                  <a:gd name="connsiteX5" fmla="*/ 212926 w 423429"/>
                  <a:gd name="connsiteY5" fmla="*/ 54952 h 215925"/>
                  <a:gd name="connsiteX6" fmla="*/ 191019 w 423429"/>
                  <a:gd name="connsiteY6" fmla="*/ 46380 h 215925"/>
                  <a:gd name="connsiteX7" fmla="*/ 162444 w 423429"/>
                  <a:gd name="connsiteY7" fmla="*/ 37807 h 215925"/>
                  <a:gd name="connsiteX8" fmla="*/ 98626 w 423429"/>
                  <a:gd name="connsiteY8" fmla="*/ 25425 h 215925"/>
                  <a:gd name="connsiteX9" fmla="*/ 24331 w 423429"/>
                  <a:gd name="connsiteY9" fmla="*/ 16852 h 215925"/>
                  <a:gd name="connsiteX10" fmla="*/ 0 w 423429"/>
                  <a:gd name="connsiteY10" fmla="*/ 14570 h 215925"/>
                  <a:gd name="connsiteX11" fmla="*/ 151014 w 423429"/>
                  <a:gd name="connsiteY11" fmla="*/ 660 h 215925"/>
                  <a:gd name="connsiteX12" fmla="*/ 191971 w 423429"/>
                  <a:gd name="connsiteY12" fmla="*/ 4470 h 215925"/>
                  <a:gd name="connsiteX13" fmla="*/ 227214 w 423429"/>
                  <a:gd name="connsiteY13" fmla="*/ 13042 h 215925"/>
                  <a:gd name="connsiteX14" fmla="*/ 288174 w 423429"/>
                  <a:gd name="connsiteY14" fmla="*/ 38760 h 215925"/>
                  <a:gd name="connsiteX15" fmla="*/ 309129 w 423429"/>
                  <a:gd name="connsiteY15" fmla="*/ 49237 h 215925"/>
                  <a:gd name="connsiteX16" fmla="*/ 343419 w 423429"/>
                  <a:gd name="connsiteY16" fmla="*/ 66382 h 215925"/>
                  <a:gd name="connsiteX17" fmla="*/ 390091 w 423429"/>
                  <a:gd name="connsiteY17" fmla="*/ 94005 h 215925"/>
                  <a:gd name="connsiteX18" fmla="*/ 398664 w 423429"/>
                  <a:gd name="connsiteY18" fmla="*/ 139725 h 215925"/>
                  <a:gd name="connsiteX19" fmla="*/ 411999 w 423429"/>
                  <a:gd name="connsiteY19" fmla="*/ 188302 h 215925"/>
                  <a:gd name="connsiteX20" fmla="*/ 423429 w 423429"/>
                  <a:gd name="connsiteY20" fmla="*/ 215925 h 215925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176"/>
                  <a:gd name="connsiteY0" fmla="*/ 220739 h 220739"/>
                  <a:gd name="connsiteX1" fmla="*/ 384376 w 433176"/>
                  <a:gd name="connsiteY1" fmla="*/ 170205 h 220739"/>
                  <a:gd name="connsiteX2" fmla="*/ 356754 w 433176"/>
                  <a:gd name="connsiteY2" fmla="*/ 145440 h 220739"/>
                  <a:gd name="connsiteX3" fmla="*/ 332941 w 433176"/>
                  <a:gd name="connsiteY3" fmla="*/ 126390 h 220739"/>
                  <a:gd name="connsiteX4" fmla="*/ 261504 w 433176"/>
                  <a:gd name="connsiteY4" fmla="*/ 78765 h 220739"/>
                  <a:gd name="connsiteX5" fmla="*/ 212926 w 433176"/>
                  <a:gd name="connsiteY5" fmla="*/ 54952 h 220739"/>
                  <a:gd name="connsiteX6" fmla="*/ 191019 w 433176"/>
                  <a:gd name="connsiteY6" fmla="*/ 46380 h 220739"/>
                  <a:gd name="connsiteX7" fmla="*/ 162444 w 433176"/>
                  <a:gd name="connsiteY7" fmla="*/ 37807 h 220739"/>
                  <a:gd name="connsiteX8" fmla="*/ 98626 w 433176"/>
                  <a:gd name="connsiteY8" fmla="*/ 25425 h 220739"/>
                  <a:gd name="connsiteX9" fmla="*/ 24331 w 433176"/>
                  <a:gd name="connsiteY9" fmla="*/ 16852 h 220739"/>
                  <a:gd name="connsiteX10" fmla="*/ 0 w 433176"/>
                  <a:gd name="connsiteY10" fmla="*/ 14570 h 220739"/>
                  <a:gd name="connsiteX11" fmla="*/ 151014 w 433176"/>
                  <a:gd name="connsiteY11" fmla="*/ 660 h 220739"/>
                  <a:gd name="connsiteX12" fmla="*/ 191971 w 433176"/>
                  <a:gd name="connsiteY12" fmla="*/ 4470 h 220739"/>
                  <a:gd name="connsiteX13" fmla="*/ 227214 w 433176"/>
                  <a:gd name="connsiteY13" fmla="*/ 13042 h 220739"/>
                  <a:gd name="connsiteX14" fmla="*/ 288174 w 433176"/>
                  <a:gd name="connsiteY14" fmla="*/ 38760 h 220739"/>
                  <a:gd name="connsiteX15" fmla="*/ 309129 w 433176"/>
                  <a:gd name="connsiteY15" fmla="*/ 49237 h 220739"/>
                  <a:gd name="connsiteX16" fmla="*/ 343419 w 433176"/>
                  <a:gd name="connsiteY16" fmla="*/ 66382 h 220739"/>
                  <a:gd name="connsiteX17" fmla="*/ 390091 w 433176"/>
                  <a:gd name="connsiteY17" fmla="*/ 94005 h 220739"/>
                  <a:gd name="connsiteX18" fmla="*/ 398664 w 433176"/>
                  <a:gd name="connsiteY18" fmla="*/ 139725 h 220739"/>
                  <a:gd name="connsiteX19" fmla="*/ 433041 w 433176"/>
                  <a:gd name="connsiteY19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33041 w 433041"/>
                  <a:gd name="connsiteY19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33041 w 433041"/>
                  <a:gd name="connsiteY19" fmla="*/ 220739 h 220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3041" h="220739">
                    <a:moveTo>
                      <a:pt x="433041" y="220739"/>
                    </a:moveTo>
                    <a:cubicBezTo>
                      <a:pt x="417612" y="202576"/>
                      <a:pt x="397711" y="184492"/>
                      <a:pt x="384376" y="170205"/>
                    </a:cubicBezTo>
                    <a:cubicBezTo>
                      <a:pt x="375804" y="161632"/>
                      <a:pt x="366279" y="153060"/>
                      <a:pt x="356754" y="145440"/>
                    </a:cubicBezTo>
                    <a:cubicBezTo>
                      <a:pt x="349134" y="138772"/>
                      <a:pt x="341514" y="132105"/>
                      <a:pt x="332941" y="126390"/>
                    </a:cubicBezTo>
                    <a:cubicBezTo>
                      <a:pt x="310081" y="108292"/>
                      <a:pt x="286269" y="93052"/>
                      <a:pt x="261504" y="78765"/>
                    </a:cubicBezTo>
                    <a:cubicBezTo>
                      <a:pt x="245311" y="70192"/>
                      <a:pt x="230071" y="61620"/>
                      <a:pt x="212926" y="54952"/>
                    </a:cubicBezTo>
                    <a:cubicBezTo>
                      <a:pt x="206259" y="52095"/>
                      <a:pt x="197686" y="49237"/>
                      <a:pt x="191019" y="46380"/>
                    </a:cubicBezTo>
                    <a:cubicBezTo>
                      <a:pt x="181494" y="42570"/>
                      <a:pt x="171969" y="40665"/>
                      <a:pt x="162444" y="37807"/>
                    </a:cubicBezTo>
                    <a:cubicBezTo>
                      <a:pt x="141489" y="32092"/>
                      <a:pt x="120534" y="28282"/>
                      <a:pt x="98626" y="25425"/>
                    </a:cubicBezTo>
                    <a:cubicBezTo>
                      <a:pt x="73861" y="22567"/>
                      <a:pt x="49096" y="17805"/>
                      <a:pt x="24331" y="16852"/>
                    </a:cubicBezTo>
                    <a:cubicBezTo>
                      <a:pt x="23379" y="16852"/>
                      <a:pt x="2857" y="15522"/>
                      <a:pt x="0" y="14570"/>
                    </a:cubicBezTo>
                    <a:cubicBezTo>
                      <a:pt x="43815" y="282"/>
                      <a:pt x="107199" y="-1245"/>
                      <a:pt x="151014" y="660"/>
                    </a:cubicBezTo>
                    <a:cubicBezTo>
                      <a:pt x="166254" y="1612"/>
                      <a:pt x="179589" y="2565"/>
                      <a:pt x="191971" y="4470"/>
                    </a:cubicBezTo>
                    <a:cubicBezTo>
                      <a:pt x="204354" y="5422"/>
                      <a:pt x="215784" y="8280"/>
                      <a:pt x="227214" y="13042"/>
                    </a:cubicBezTo>
                    <a:cubicBezTo>
                      <a:pt x="248169" y="20662"/>
                      <a:pt x="268171" y="29235"/>
                      <a:pt x="288174" y="38760"/>
                    </a:cubicBezTo>
                    <a:cubicBezTo>
                      <a:pt x="295794" y="42570"/>
                      <a:pt x="302461" y="46380"/>
                      <a:pt x="309129" y="49237"/>
                    </a:cubicBezTo>
                    <a:lnTo>
                      <a:pt x="343419" y="66382"/>
                    </a:lnTo>
                    <a:cubicBezTo>
                      <a:pt x="359611" y="74955"/>
                      <a:pt x="374851" y="83527"/>
                      <a:pt x="390091" y="94005"/>
                    </a:cubicBezTo>
                    <a:cubicBezTo>
                      <a:pt x="390947" y="119506"/>
                      <a:pt x="395013" y="124009"/>
                      <a:pt x="398664" y="139725"/>
                    </a:cubicBezTo>
                    <a:cubicBezTo>
                      <a:pt x="405822" y="160847"/>
                      <a:pt x="421798" y="196108"/>
                      <a:pt x="433041" y="22073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34">
                <a:extLst>
                  <a:ext uri="{FF2B5EF4-FFF2-40B4-BE49-F238E27FC236}">
                    <a16:creationId xmlns:a16="http://schemas.microsoft.com/office/drawing/2014/main" id="{29C00E12-9FA2-CA4D-A350-228166C8DBB5}"/>
                  </a:ext>
                </a:extLst>
              </p:cNvPr>
              <p:cNvSpPr/>
              <p:nvPr/>
            </p:nvSpPr>
            <p:spPr>
              <a:xfrm>
                <a:off x="1640032" y="3316042"/>
                <a:ext cx="181594" cy="55950"/>
              </a:xfrm>
              <a:custGeom>
                <a:avLst/>
                <a:gdLst>
                  <a:gd name="connsiteX0" fmla="*/ 170974 w 171450"/>
                  <a:gd name="connsiteY0" fmla="*/ 7144 h 66675"/>
                  <a:gd name="connsiteX1" fmla="*/ 114776 w 171450"/>
                  <a:gd name="connsiteY1" fmla="*/ 42386 h 66675"/>
                  <a:gd name="connsiteX2" fmla="*/ 111919 w 171450"/>
                  <a:gd name="connsiteY2" fmla="*/ 50959 h 66675"/>
                  <a:gd name="connsiteX3" fmla="*/ 111919 w 171450"/>
                  <a:gd name="connsiteY3" fmla="*/ 63341 h 66675"/>
                  <a:gd name="connsiteX4" fmla="*/ 101441 w 171450"/>
                  <a:gd name="connsiteY4" fmla="*/ 56674 h 66675"/>
                  <a:gd name="connsiteX5" fmla="*/ 103346 w 171450"/>
                  <a:gd name="connsiteY5" fmla="*/ 39529 h 66675"/>
                  <a:gd name="connsiteX6" fmla="*/ 102394 w 171450"/>
                  <a:gd name="connsiteY6" fmla="*/ 32861 h 66675"/>
                  <a:gd name="connsiteX7" fmla="*/ 94774 w 171450"/>
                  <a:gd name="connsiteY7" fmla="*/ 34766 h 66675"/>
                  <a:gd name="connsiteX8" fmla="*/ 88106 w 171450"/>
                  <a:gd name="connsiteY8" fmla="*/ 49054 h 66675"/>
                  <a:gd name="connsiteX9" fmla="*/ 36671 w 171450"/>
                  <a:gd name="connsiteY9" fmla="*/ 23336 h 66675"/>
                  <a:gd name="connsiteX10" fmla="*/ 7144 w 171450"/>
                  <a:gd name="connsiteY10" fmla="*/ 17621 h 66675"/>
                  <a:gd name="connsiteX11" fmla="*/ 11906 w 171450"/>
                  <a:gd name="connsiteY11" fmla="*/ 16669 h 66675"/>
                  <a:gd name="connsiteX12" fmla="*/ 82391 w 171450"/>
                  <a:gd name="connsiteY12" fmla="*/ 15716 h 66675"/>
                  <a:gd name="connsiteX13" fmla="*/ 128111 w 171450"/>
                  <a:gd name="connsiteY13" fmla="*/ 11906 h 66675"/>
                  <a:gd name="connsiteX14" fmla="*/ 153829 w 171450"/>
                  <a:gd name="connsiteY14" fmla="*/ 9049 h 66675"/>
                  <a:gd name="connsiteX15" fmla="*/ 170974 w 171450"/>
                  <a:gd name="connsiteY15" fmla="*/ 7144 h 66675"/>
                  <a:gd name="connsiteX0" fmla="*/ 163830 w 163830"/>
                  <a:gd name="connsiteY0" fmla="*/ 0 h 58284"/>
                  <a:gd name="connsiteX1" fmla="*/ 107632 w 163830"/>
                  <a:gd name="connsiteY1" fmla="*/ 35242 h 58284"/>
                  <a:gd name="connsiteX2" fmla="*/ 104775 w 163830"/>
                  <a:gd name="connsiteY2" fmla="*/ 43815 h 58284"/>
                  <a:gd name="connsiteX3" fmla="*/ 104775 w 163830"/>
                  <a:gd name="connsiteY3" fmla="*/ 56197 h 58284"/>
                  <a:gd name="connsiteX4" fmla="*/ 94297 w 163830"/>
                  <a:gd name="connsiteY4" fmla="*/ 49530 h 58284"/>
                  <a:gd name="connsiteX5" fmla="*/ 96202 w 163830"/>
                  <a:gd name="connsiteY5" fmla="*/ 32385 h 58284"/>
                  <a:gd name="connsiteX6" fmla="*/ 95250 w 163830"/>
                  <a:gd name="connsiteY6" fmla="*/ 25717 h 58284"/>
                  <a:gd name="connsiteX7" fmla="*/ 87630 w 163830"/>
                  <a:gd name="connsiteY7" fmla="*/ 27622 h 58284"/>
                  <a:gd name="connsiteX8" fmla="*/ 80962 w 163830"/>
                  <a:gd name="connsiteY8" fmla="*/ 41910 h 58284"/>
                  <a:gd name="connsiteX9" fmla="*/ 29527 w 163830"/>
                  <a:gd name="connsiteY9" fmla="*/ 16192 h 58284"/>
                  <a:gd name="connsiteX10" fmla="*/ 0 w 163830"/>
                  <a:gd name="connsiteY10" fmla="*/ 10477 h 58284"/>
                  <a:gd name="connsiteX11" fmla="*/ 4762 w 163830"/>
                  <a:gd name="connsiteY11" fmla="*/ 9525 h 58284"/>
                  <a:gd name="connsiteX12" fmla="*/ 75247 w 163830"/>
                  <a:gd name="connsiteY12" fmla="*/ 8572 h 58284"/>
                  <a:gd name="connsiteX13" fmla="*/ 146685 w 163830"/>
                  <a:gd name="connsiteY13" fmla="*/ 1905 h 58284"/>
                  <a:gd name="connsiteX14" fmla="*/ 163830 w 163830"/>
                  <a:gd name="connsiteY14" fmla="*/ 0 h 58284"/>
                  <a:gd name="connsiteX0" fmla="*/ 170819 w 170819"/>
                  <a:gd name="connsiteY0" fmla="*/ 0 h 58284"/>
                  <a:gd name="connsiteX1" fmla="*/ 114621 w 170819"/>
                  <a:gd name="connsiteY1" fmla="*/ 35242 h 58284"/>
                  <a:gd name="connsiteX2" fmla="*/ 111764 w 170819"/>
                  <a:gd name="connsiteY2" fmla="*/ 43815 h 58284"/>
                  <a:gd name="connsiteX3" fmla="*/ 111764 w 170819"/>
                  <a:gd name="connsiteY3" fmla="*/ 56197 h 58284"/>
                  <a:gd name="connsiteX4" fmla="*/ 101286 w 170819"/>
                  <a:gd name="connsiteY4" fmla="*/ 49530 h 58284"/>
                  <a:gd name="connsiteX5" fmla="*/ 103191 w 170819"/>
                  <a:gd name="connsiteY5" fmla="*/ 32385 h 58284"/>
                  <a:gd name="connsiteX6" fmla="*/ 102239 w 170819"/>
                  <a:gd name="connsiteY6" fmla="*/ 25717 h 58284"/>
                  <a:gd name="connsiteX7" fmla="*/ 94619 w 170819"/>
                  <a:gd name="connsiteY7" fmla="*/ 27622 h 58284"/>
                  <a:gd name="connsiteX8" fmla="*/ 87951 w 170819"/>
                  <a:gd name="connsiteY8" fmla="*/ 41910 h 58284"/>
                  <a:gd name="connsiteX9" fmla="*/ 36516 w 170819"/>
                  <a:gd name="connsiteY9" fmla="*/ 16192 h 58284"/>
                  <a:gd name="connsiteX10" fmla="*/ 6989 w 170819"/>
                  <a:gd name="connsiteY10" fmla="*/ 10477 h 58284"/>
                  <a:gd name="connsiteX11" fmla="*/ 11751 w 170819"/>
                  <a:gd name="connsiteY11" fmla="*/ 9525 h 58284"/>
                  <a:gd name="connsiteX12" fmla="*/ 153674 w 170819"/>
                  <a:gd name="connsiteY12" fmla="*/ 1905 h 58284"/>
                  <a:gd name="connsiteX13" fmla="*/ 170819 w 170819"/>
                  <a:gd name="connsiteY13" fmla="*/ 0 h 58284"/>
                  <a:gd name="connsiteX0" fmla="*/ 170819 w 170819"/>
                  <a:gd name="connsiteY0" fmla="*/ 0 h 58284"/>
                  <a:gd name="connsiteX1" fmla="*/ 114621 w 170819"/>
                  <a:gd name="connsiteY1" fmla="*/ 35242 h 58284"/>
                  <a:gd name="connsiteX2" fmla="*/ 111764 w 170819"/>
                  <a:gd name="connsiteY2" fmla="*/ 43815 h 58284"/>
                  <a:gd name="connsiteX3" fmla="*/ 111764 w 170819"/>
                  <a:gd name="connsiteY3" fmla="*/ 56197 h 58284"/>
                  <a:gd name="connsiteX4" fmla="*/ 101286 w 170819"/>
                  <a:gd name="connsiteY4" fmla="*/ 49530 h 58284"/>
                  <a:gd name="connsiteX5" fmla="*/ 103191 w 170819"/>
                  <a:gd name="connsiteY5" fmla="*/ 32385 h 58284"/>
                  <a:gd name="connsiteX6" fmla="*/ 102239 w 170819"/>
                  <a:gd name="connsiteY6" fmla="*/ 25717 h 58284"/>
                  <a:gd name="connsiteX7" fmla="*/ 94619 w 170819"/>
                  <a:gd name="connsiteY7" fmla="*/ 27622 h 58284"/>
                  <a:gd name="connsiteX8" fmla="*/ 87951 w 170819"/>
                  <a:gd name="connsiteY8" fmla="*/ 41910 h 58284"/>
                  <a:gd name="connsiteX9" fmla="*/ 36516 w 170819"/>
                  <a:gd name="connsiteY9" fmla="*/ 16192 h 58284"/>
                  <a:gd name="connsiteX10" fmla="*/ 6989 w 170819"/>
                  <a:gd name="connsiteY10" fmla="*/ 10477 h 58284"/>
                  <a:gd name="connsiteX11" fmla="*/ 11751 w 170819"/>
                  <a:gd name="connsiteY11" fmla="*/ 9525 h 58284"/>
                  <a:gd name="connsiteX12" fmla="*/ 170819 w 170819"/>
                  <a:gd name="connsiteY12" fmla="*/ 0 h 58284"/>
                  <a:gd name="connsiteX0" fmla="*/ 170819 w 170819"/>
                  <a:gd name="connsiteY0" fmla="*/ 2569 h 60853"/>
                  <a:gd name="connsiteX1" fmla="*/ 114621 w 170819"/>
                  <a:gd name="connsiteY1" fmla="*/ 37811 h 60853"/>
                  <a:gd name="connsiteX2" fmla="*/ 111764 w 170819"/>
                  <a:gd name="connsiteY2" fmla="*/ 46384 h 60853"/>
                  <a:gd name="connsiteX3" fmla="*/ 111764 w 170819"/>
                  <a:gd name="connsiteY3" fmla="*/ 58766 h 60853"/>
                  <a:gd name="connsiteX4" fmla="*/ 101286 w 170819"/>
                  <a:gd name="connsiteY4" fmla="*/ 52099 h 60853"/>
                  <a:gd name="connsiteX5" fmla="*/ 103191 w 170819"/>
                  <a:gd name="connsiteY5" fmla="*/ 34954 h 60853"/>
                  <a:gd name="connsiteX6" fmla="*/ 102239 w 170819"/>
                  <a:gd name="connsiteY6" fmla="*/ 28286 h 60853"/>
                  <a:gd name="connsiteX7" fmla="*/ 94619 w 170819"/>
                  <a:gd name="connsiteY7" fmla="*/ 30191 h 60853"/>
                  <a:gd name="connsiteX8" fmla="*/ 87951 w 170819"/>
                  <a:gd name="connsiteY8" fmla="*/ 44479 h 60853"/>
                  <a:gd name="connsiteX9" fmla="*/ 36516 w 170819"/>
                  <a:gd name="connsiteY9" fmla="*/ 18761 h 60853"/>
                  <a:gd name="connsiteX10" fmla="*/ 6989 w 170819"/>
                  <a:gd name="connsiteY10" fmla="*/ 13046 h 60853"/>
                  <a:gd name="connsiteX11" fmla="*/ 11751 w 170819"/>
                  <a:gd name="connsiteY11" fmla="*/ 12094 h 60853"/>
                  <a:gd name="connsiteX12" fmla="*/ 170819 w 170819"/>
                  <a:gd name="connsiteY12" fmla="*/ 2569 h 60853"/>
                  <a:gd name="connsiteX0" fmla="*/ 170819 w 170819"/>
                  <a:gd name="connsiteY0" fmla="*/ 985 h 59269"/>
                  <a:gd name="connsiteX1" fmla="*/ 114621 w 170819"/>
                  <a:gd name="connsiteY1" fmla="*/ 36227 h 59269"/>
                  <a:gd name="connsiteX2" fmla="*/ 111764 w 170819"/>
                  <a:gd name="connsiteY2" fmla="*/ 44800 h 59269"/>
                  <a:gd name="connsiteX3" fmla="*/ 111764 w 170819"/>
                  <a:gd name="connsiteY3" fmla="*/ 57182 h 59269"/>
                  <a:gd name="connsiteX4" fmla="*/ 101286 w 170819"/>
                  <a:gd name="connsiteY4" fmla="*/ 50515 h 59269"/>
                  <a:gd name="connsiteX5" fmla="*/ 103191 w 170819"/>
                  <a:gd name="connsiteY5" fmla="*/ 33370 h 59269"/>
                  <a:gd name="connsiteX6" fmla="*/ 102239 w 170819"/>
                  <a:gd name="connsiteY6" fmla="*/ 26702 h 59269"/>
                  <a:gd name="connsiteX7" fmla="*/ 94619 w 170819"/>
                  <a:gd name="connsiteY7" fmla="*/ 28607 h 59269"/>
                  <a:gd name="connsiteX8" fmla="*/ 87951 w 170819"/>
                  <a:gd name="connsiteY8" fmla="*/ 42895 h 59269"/>
                  <a:gd name="connsiteX9" fmla="*/ 36516 w 170819"/>
                  <a:gd name="connsiteY9" fmla="*/ 17177 h 59269"/>
                  <a:gd name="connsiteX10" fmla="*/ 6989 w 170819"/>
                  <a:gd name="connsiteY10" fmla="*/ 11462 h 59269"/>
                  <a:gd name="connsiteX11" fmla="*/ 11751 w 170819"/>
                  <a:gd name="connsiteY11" fmla="*/ 10510 h 59269"/>
                  <a:gd name="connsiteX12" fmla="*/ 14507 w 170819"/>
                  <a:gd name="connsiteY12" fmla="*/ 9845 h 59269"/>
                  <a:gd name="connsiteX13" fmla="*/ 170819 w 170819"/>
                  <a:gd name="connsiteY13" fmla="*/ 985 h 59269"/>
                  <a:gd name="connsiteX0" fmla="*/ 172080 w 172080"/>
                  <a:gd name="connsiteY0" fmla="*/ 916 h 59200"/>
                  <a:gd name="connsiteX1" fmla="*/ 115882 w 172080"/>
                  <a:gd name="connsiteY1" fmla="*/ 36158 h 59200"/>
                  <a:gd name="connsiteX2" fmla="*/ 113025 w 172080"/>
                  <a:gd name="connsiteY2" fmla="*/ 44731 h 59200"/>
                  <a:gd name="connsiteX3" fmla="*/ 113025 w 172080"/>
                  <a:gd name="connsiteY3" fmla="*/ 57113 h 59200"/>
                  <a:gd name="connsiteX4" fmla="*/ 102547 w 172080"/>
                  <a:gd name="connsiteY4" fmla="*/ 50446 h 59200"/>
                  <a:gd name="connsiteX5" fmla="*/ 104452 w 172080"/>
                  <a:gd name="connsiteY5" fmla="*/ 33301 h 59200"/>
                  <a:gd name="connsiteX6" fmla="*/ 103500 w 172080"/>
                  <a:gd name="connsiteY6" fmla="*/ 26633 h 59200"/>
                  <a:gd name="connsiteX7" fmla="*/ 95880 w 172080"/>
                  <a:gd name="connsiteY7" fmla="*/ 28538 h 59200"/>
                  <a:gd name="connsiteX8" fmla="*/ 89212 w 172080"/>
                  <a:gd name="connsiteY8" fmla="*/ 42826 h 59200"/>
                  <a:gd name="connsiteX9" fmla="*/ 37777 w 172080"/>
                  <a:gd name="connsiteY9" fmla="*/ 17108 h 59200"/>
                  <a:gd name="connsiteX10" fmla="*/ 8250 w 172080"/>
                  <a:gd name="connsiteY10" fmla="*/ 11393 h 59200"/>
                  <a:gd name="connsiteX11" fmla="*/ 13012 w 172080"/>
                  <a:gd name="connsiteY11" fmla="*/ 10441 h 59200"/>
                  <a:gd name="connsiteX12" fmla="*/ 172080 w 172080"/>
                  <a:gd name="connsiteY12" fmla="*/ 916 h 59200"/>
                  <a:gd name="connsiteX0" fmla="*/ 163830 w 163830"/>
                  <a:gd name="connsiteY0" fmla="*/ 861 h 59145"/>
                  <a:gd name="connsiteX1" fmla="*/ 107632 w 163830"/>
                  <a:gd name="connsiteY1" fmla="*/ 36103 h 59145"/>
                  <a:gd name="connsiteX2" fmla="*/ 104775 w 163830"/>
                  <a:gd name="connsiteY2" fmla="*/ 44676 h 59145"/>
                  <a:gd name="connsiteX3" fmla="*/ 104775 w 163830"/>
                  <a:gd name="connsiteY3" fmla="*/ 57058 h 59145"/>
                  <a:gd name="connsiteX4" fmla="*/ 94297 w 163830"/>
                  <a:gd name="connsiteY4" fmla="*/ 50391 h 59145"/>
                  <a:gd name="connsiteX5" fmla="*/ 96202 w 163830"/>
                  <a:gd name="connsiteY5" fmla="*/ 33246 h 59145"/>
                  <a:gd name="connsiteX6" fmla="*/ 95250 w 163830"/>
                  <a:gd name="connsiteY6" fmla="*/ 26578 h 59145"/>
                  <a:gd name="connsiteX7" fmla="*/ 87630 w 163830"/>
                  <a:gd name="connsiteY7" fmla="*/ 28483 h 59145"/>
                  <a:gd name="connsiteX8" fmla="*/ 80962 w 163830"/>
                  <a:gd name="connsiteY8" fmla="*/ 42771 h 59145"/>
                  <a:gd name="connsiteX9" fmla="*/ 29527 w 163830"/>
                  <a:gd name="connsiteY9" fmla="*/ 17053 h 59145"/>
                  <a:gd name="connsiteX10" fmla="*/ 0 w 163830"/>
                  <a:gd name="connsiteY10" fmla="*/ 11338 h 59145"/>
                  <a:gd name="connsiteX11" fmla="*/ 163830 w 163830"/>
                  <a:gd name="connsiteY11" fmla="*/ 861 h 59145"/>
                  <a:gd name="connsiteX0" fmla="*/ 181594 w 181594"/>
                  <a:gd name="connsiteY0" fmla="*/ 1031 h 59315"/>
                  <a:gd name="connsiteX1" fmla="*/ 125396 w 181594"/>
                  <a:gd name="connsiteY1" fmla="*/ 36273 h 59315"/>
                  <a:gd name="connsiteX2" fmla="*/ 122539 w 181594"/>
                  <a:gd name="connsiteY2" fmla="*/ 44846 h 59315"/>
                  <a:gd name="connsiteX3" fmla="*/ 122539 w 181594"/>
                  <a:gd name="connsiteY3" fmla="*/ 57228 h 59315"/>
                  <a:gd name="connsiteX4" fmla="*/ 112061 w 181594"/>
                  <a:gd name="connsiteY4" fmla="*/ 50561 h 59315"/>
                  <a:gd name="connsiteX5" fmla="*/ 113966 w 181594"/>
                  <a:gd name="connsiteY5" fmla="*/ 33416 h 59315"/>
                  <a:gd name="connsiteX6" fmla="*/ 113014 w 181594"/>
                  <a:gd name="connsiteY6" fmla="*/ 26748 h 59315"/>
                  <a:gd name="connsiteX7" fmla="*/ 105394 w 181594"/>
                  <a:gd name="connsiteY7" fmla="*/ 28653 h 59315"/>
                  <a:gd name="connsiteX8" fmla="*/ 98726 w 181594"/>
                  <a:gd name="connsiteY8" fmla="*/ 42941 h 59315"/>
                  <a:gd name="connsiteX9" fmla="*/ 47291 w 181594"/>
                  <a:gd name="connsiteY9" fmla="*/ 17223 h 59315"/>
                  <a:gd name="connsiteX10" fmla="*/ 0 w 181594"/>
                  <a:gd name="connsiteY10" fmla="*/ 9010 h 59315"/>
                  <a:gd name="connsiteX11" fmla="*/ 181594 w 181594"/>
                  <a:gd name="connsiteY11" fmla="*/ 1031 h 59315"/>
                  <a:gd name="connsiteX0" fmla="*/ 181594 w 181594"/>
                  <a:gd name="connsiteY0" fmla="*/ 3994 h 62278"/>
                  <a:gd name="connsiteX1" fmla="*/ 125396 w 181594"/>
                  <a:gd name="connsiteY1" fmla="*/ 39236 h 62278"/>
                  <a:gd name="connsiteX2" fmla="*/ 122539 w 181594"/>
                  <a:gd name="connsiteY2" fmla="*/ 47809 h 62278"/>
                  <a:gd name="connsiteX3" fmla="*/ 122539 w 181594"/>
                  <a:gd name="connsiteY3" fmla="*/ 60191 h 62278"/>
                  <a:gd name="connsiteX4" fmla="*/ 112061 w 181594"/>
                  <a:gd name="connsiteY4" fmla="*/ 53524 h 62278"/>
                  <a:gd name="connsiteX5" fmla="*/ 113966 w 181594"/>
                  <a:gd name="connsiteY5" fmla="*/ 36379 h 62278"/>
                  <a:gd name="connsiteX6" fmla="*/ 113014 w 181594"/>
                  <a:gd name="connsiteY6" fmla="*/ 29711 h 62278"/>
                  <a:gd name="connsiteX7" fmla="*/ 105394 w 181594"/>
                  <a:gd name="connsiteY7" fmla="*/ 31616 h 62278"/>
                  <a:gd name="connsiteX8" fmla="*/ 98726 w 181594"/>
                  <a:gd name="connsiteY8" fmla="*/ 45904 h 62278"/>
                  <a:gd name="connsiteX9" fmla="*/ 47291 w 181594"/>
                  <a:gd name="connsiteY9" fmla="*/ 20186 h 62278"/>
                  <a:gd name="connsiteX10" fmla="*/ 0 w 181594"/>
                  <a:gd name="connsiteY10" fmla="*/ 11973 h 62278"/>
                  <a:gd name="connsiteX11" fmla="*/ 181594 w 181594"/>
                  <a:gd name="connsiteY11" fmla="*/ 3994 h 62278"/>
                  <a:gd name="connsiteX0" fmla="*/ 181594 w 181594"/>
                  <a:gd name="connsiteY0" fmla="*/ 6985 h 65269"/>
                  <a:gd name="connsiteX1" fmla="*/ 125396 w 181594"/>
                  <a:gd name="connsiteY1" fmla="*/ 42227 h 65269"/>
                  <a:gd name="connsiteX2" fmla="*/ 122539 w 181594"/>
                  <a:gd name="connsiteY2" fmla="*/ 50800 h 65269"/>
                  <a:gd name="connsiteX3" fmla="*/ 122539 w 181594"/>
                  <a:gd name="connsiteY3" fmla="*/ 63182 h 65269"/>
                  <a:gd name="connsiteX4" fmla="*/ 112061 w 181594"/>
                  <a:gd name="connsiteY4" fmla="*/ 56515 h 65269"/>
                  <a:gd name="connsiteX5" fmla="*/ 113966 w 181594"/>
                  <a:gd name="connsiteY5" fmla="*/ 39370 h 65269"/>
                  <a:gd name="connsiteX6" fmla="*/ 113014 w 181594"/>
                  <a:gd name="connsiteY6" fmla="*/ 32702 h 65269"/>
                  <a:gd name="connsiteX7" fmla="*/ 105394 w 181594"/>
                  <a:gd name="connsiteY7" fmla="*/ 34607 h 65269"/>
                  <a:gd name="connsiteX8" fmla="*/ 98726 w 181594"/>
                  <a:gd name="connsiteY8" fmla="*/ 48895 h 65269"/>
                  <a:gd name="connsiteX9" fmla="*/ 47291 w 181594"/>
                  <a:gd name="connsiteY9" fmla="*/ 23177 h 65269"/>
                  <a:gd name="connsiteX10" fmla="*/ 0 w 181594"/>
                  <a:gd name="connsiteY10" fmla="*/ 14964 h 65269"/>
                  <a:gd name="connsiteX11" fmla="*/ 181594 w 181594"/>
                  <a:gd name="connsiteY11" fmla="*/ 6985 h 65269"/>
                  <a:gd name="connsiteX0" fmla="*/ 181594 w 181594"/>
                  <a:gd name="connsiteY0" fmla="*/ 6985 h 56923"/>
                  <a:gd name="connsiteX1" fmla="*/ 125396 w 181594"/>
                  <a:gd name="connsiteY1" fmla="*/ 42227 h 56923"/>
                  <a:gd name="connsiteX2" fmla="*/ 122539 w 181594"/>
                  <a:gd name="connsiteY2" fmla="*/ 50800 h 56923"/>
                  <a:gd name="connsiteX3" fmla="*/ 112061 w 181594"/>
                  <a:gd name="connsiteY3" fmla="*/ 56515 h 56923"/>
                  <a:gd name="connsiteX4" fmla="*/ 113966 w 181594"/>
                  <a:gd name="connsiteY4" fmla="*/ 39370 h 56923"/>
                  <a:gd name="connsiteX5" fmla="*/ 113014 w 181594"/>
                  <a:gd name="connsiteY5" fmla="*/ 32702 h 56923"/>
                  <a:gd name="connsiteX6" fmla="*/ 105394 w 181594"/>
                  <a:gd name="connsiteY6" fmla="*/ 34607 h 56923"/>
                  <a:gd name="connsiteX7" fmla="*/ 98726 w 181594"/>
                  <a:gd name="connsiteY7" fmla="*/ 48895 h 56923"/>
                  <a:gd name="connsiteX8" fmla="*/ 47291 w 181594"/>
                  <a:gd name="connsiteY8" fmla="*/ 23177 h 56923"/>
                  <a:gd name="connsiteX9" fmla="*/ 0 w 181594"/>
                  <a:gd name="connsiteY9" fmla="*/ 14964 h 56923"/>
                  <a:gd name="connsiteX10" fmla="*/ 181594 w 181594"/>
                  <a:gd name="connsiteY10" fmla="*/ 6985 h 56923"/>
                  <a:gd name="connsiteX0" fmla="*/ 181594 w 181594"/>
                  <a:gd name="connsiteY0" fmla="*/ 6985 h 56539"/>
                  <a:gd name="connsiteX1" fmla="*/ 125396 w 181594"/>
                  <a:gd name="connsiteY1" fmla="*/ 42227 h 56539"/>
                  <a:gd name="connsiteX2" fmla="*/ 112061 w 181594"/>
                  <a:gd name="connsiteY2" fmla="*/ 56515 h 56539"/>
                  <a:gd name="connsiteX3" fmla="*/ 113966 w 181594"/>
                  <a:gd name="connsiteY3" fmla="*/ 39370 h 56539"/>
                  <a:gd name="connsiteX4" fmla="*/ 113014 w 181594"/>
                  <a:gd name="connsiteY4" fmla="*/ 32702 h 56539"/>
                  <a:gd name="connsiteX5" fmla="*/ 105394 w 181594"/>
                  <a:gd name="connsiteY5" fmla="*/ 34607 h 56539"/>
                  <a:gd name="connsiteX6" fmla="*/ 98726 w 181594"/>
                  <a:gd name="connsiteY6" fmla="*/ 48895 h 56539"/>
                  <a:gd name="connsiteX7" fmla="*/ 47291 w 181594"/>
                  <a:gd name="connsiteY7" fmla="*/ 23177 h 56539"/>
                  <a:gd name="connsiteX8" fmla="*/ 0 w 181594"/>
                  <a:gd name="connsiteY8" fmla="*/ 14964 h 56539"/>
                  <a:gd name="connsiteX9" fmla="*/ 181594 w 181594"/>
                  <a:gd name="connsiteY9" fmla="*/ 6985 h 56539"/>
                  <a:gd name="connsiteX0" fmla="*/ 181594 w 184502"/>
                  <a:gd name="connsiteY0" fmla="*/ 6985 h 57568"/>
                  <a:gd name="connsiteX1" fmla="*/ 112061 w 184502"/>
                  <a:gd name="connsiteY1" fmla="*/ 56515 h 57568"/>
                  <a:gd name="connsiteX2" fmla="*/ 113966 w 184502"/>
                  <a:gd name="connsiteY2" fmla="*/ 39370 h 57568"/>
                  <a:gd name="connsiteX3" fmla="*/ 113014 w 184502"/>
                  <a:gd name="connsiteY3" fmla="*/ 32702 h 57568"/>
                  <a:gd name="connsiteX4" fmla="*/ 105394 w 184502"/>
                  <a:gd name="connsiteY4" fmla="*/ 34607 h 57568"/>
                  <a:gd name="connsiteX5" fmla="*/ 98726 w 184502"/>
                  <a:gd name="connsiteY5" fmla="*/ 48895 h 57568"/>
                  <a:gd name="connsiteX6" fmla="*/ 47291 w 184502"/>
                  <a:gd name="connsiteY6" fmla="*/ 23177 h 57568"/>
                  <a:gd name="connsiteX7" fmla="*/ 0 w 184502"/>
                  <a:gd name="connsiteY7" fmla="*/ 14964 h 57568"/>
                  <a:gd name="connsiteX8" fmla="*/ 181594 w 184502"/>
                  <a:gd name="connsiteY8" fmla="*/ 6985 h 57568"/>
                  <a:gd name="connsiteX0" fmla="*/ 181594 w 184507"/>
                  <a:gd name="connsiteY0" fmla="*/ 6985 h 57017"/>
                  <a:gd name="connsiteX1" fmla="*/ 112061 w 184507"/>
                  <a:gd name="connsiteY1" fmla="*/ 56515 h 57017"/>
                  <a:gd name="connsiteX2" fmla="*/ 113014 w 184507"/>
                  <a:gd name="connsiteY2" fmla="*/ 32702 h 57017"/>
                  <a:gd name="connsiteX3" fmla="*/ 105394 w 184507"/>
                  <a:gd name="connsiteY3" fmla="*/ 34607 h 57017"/>
                  <a:gd name="connsiteX4" fmla="*/ 98726 w 184507"/>
                  <a:gd name="connsiteY4" fmla="*/ 48895 h 57017"/>
                  <a:gd name="connsiteX5" fmla="*/ 47291 w 184507"/>
                  <a:gd name="connsiteY5" fmla="*/ 23177 h 57017"/>
                  <a:gd name="connsiteX6" fmla="*/ 0 w 184507"/>
                  <a:gd name="connsiteY6" fmla="*/ 14964 h 57017"/>
                  <a:gd name="connsiteX7" fmla="*/ 181594 w 184507"/>
                  <a:gd name="connsiteY7" fmla="*/ 6985 h 57017"/>
                  <a:gd name="connsiteX0" fmla="*/ 181594 w 184547"/>
                  <a:gd name="connsiteY0" fmla="*/ 6985 h 57075"/>
                  <a:gd name="connsiteX1" fmla="*/ 112061 w 184547"/>
                  <a:gd name="connsiteY1" fmla="*/ 56515 h 57075"/>
                  <a:gd name="connsiteX2" fmla="*/ 105394 w 184547"/>
                  <a:gd name="connsiteY2" fmla="*/ 34607 h 57075"/>
                  <a:gd name="connsiteX3" fmla="*/ 98726 w 184547"/>
                  <a:gd name="connsiteY3" fmla="*/ 48895 h 57075"/>
                  <a:gd name="connsiteX4" fmla="*/ 47291 w 184547"/>
                  <a:gd name="connsiteY4" fmla="*/ 23177 h 57075"/>
                  <a:gd name="connsiteX5" fmla="*/ 0 w 184547"/>
                  <a:gd name="connsiteY5" fmla="*/ 14964 h 57075"/>
                  <a:gd name="connsiteX6" fmla="*/ 181594 w 184547"/>
                  <a:gd name="connsiteY6" fmla="*/ 6985 h 57075"/>
                  <a:gd name="connsiteX0" fmla="*/ 181594 w 184583"/>
                  <a:gd name="connsiteY0" fmla="*/ 6985 h 59054"/>
                  <a:gd name="connsiteX1" fmla="*/ 112061 w 184583"/>
                  <a:gd name="connsiteY1" fmla="*/ 56515 h 59054"/>
                  <a:gd name="connsiteX2" fmla="*/ 98726 w 184583"/>
                  <a:gd name="connsiteY2" fmla="*/ 48895 h 59054"/>
                  <a:gd name="connsiteX3" fmla="*/ 47291 w 184583"/>
                  <a:gd name="connsiteY3" fmla="*/ 23177 h 59054"/>
                  <a:gd name="connsiteX4" fmla="*/ 0 w 184583"/>
                  <a:gd name="connsiteY4" fmla="*/ 14964 h 59054"/>
                  <a:gd name="connsiteX5" fmla="*/ 181594 w 184583"/>
                  <a:gd name="connsiteY5" fmla="*/ 6985 h 59054"/>
                  <a:gd name="connsiteX0" fmla="*/ 181594 w 184888"/>
                  <a:gd name="connsiteY0" fmla="*/ 6985 h 56691"/>
                  <a:gd name="connsiteX1" fmla="*/ 112061 w 184888"/>
                  <a:gd name="connsiteY1" fmla="*/ 56515 h 56691"/>
                  <a:gd name="connsiteX2" fmla="*/ 47291 w 184888"/>
                  <a:gd name="connsiteY2" fmla="*/ 23177 h 56691"/>
                  <a:gd name="connsiteX3" fmla="*/ 0 w 184888"/>
                  <a:gd name="connsiteY3" fmla="*/ 14964 h 56691"/>
                  <a:gd name="connsiteX4" fmla="*/ 181594 w 184888"/>
                  <a:gd name="connsiteY4" fmla="*/ 6985 h 56691"/>
                  <a:gd name="connsiteX0" fmla="*/ 181594 w 184888"/>
                  <a:gd name="connsiteY0" fmla="*/ 6985 h 56515"/>
                  <a:gd name="connsiteX1" fmla="*/ 112061 w 184888"/>
                  <a:gd name="connsiteY1" fmla="*/ 56515 h 56515"/>
                  <a:gd name="connsiteX2" fmla="*/ 47291 w 184888"/>
                  <a:gd name="connsiteY2" fmla="*/ 23177 h 56515"/>
                  <a:gd name="connsiteX3" fmla="*/ 0 w 184888"/>
                  <a:gd name="connsiteY3" fmla="*/ 14964 h 56515"/>
                  <a:gd name="connsiteX4" fmla="*/ 181594 w 184888"/>
                  <a:gd name="connsiteY4" fmla="*/ 6985 h 56515"/>
                  <a:gd name="connsiteX0" fmla="*/ 181594 w 184729"/>
                  <a:gd name="connsiteY0" fmla="*/ 6985 h 56515"/>
                  <a:gd name="connsiteX1" fmla="*/ 112061 w 184729"/>
                  <a:gd name="connsiteY1" fmla="*/ 56515 h 56515"/>
                  <a:gd name="connsiteX2" fmla="*/ 47291 w 184729"/>
                  <a:gd name="connsiteY2" fmla="*/ 23177 h 56515"/>
                  <a:gd name="connsiteX3" fmla="*/ 0 w 184729"/>
                  <a:gd name="connsiteY3" fmla="*/ 14964 h 56515"/>
                  <a:gd name="connsiteX4" fmla="*/ 181594 w 184729"/>
                  <a:gd name="connsiteY4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47291 w 181594"/>
                  <a:gd name="connsiteY2" fmla="*/ 23177 h 56515"/>
                  <a:gd name="connsiteX3" fmla="*/ 0 w 181594"/>
                  <a:gd name="connsiteY3" fmla="*/ 14964 h 56515"/>
                  <a:gd name="connsiteX4" fmla="*/ 181594 w 181594"/>
                  <a:gd name="connsiteY4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47291 w 181594"/>
                  <a:gd name="connsiteY2" fmla="*/ 23177 h 56515"/>
                  <a:gd name="connsiteX3" fmla="*/ 0 w 181594"/>
                  <a:gd name="connsiteY3" fmla="*/ 14964 h 56515"/>
                  <a:gd name="connsiteX4" fmla="*/ 181594 w 181594"/>
                  <a:gd name="connsiteY4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47291 w 181594"/>
                  <a:gd name="connsiteY2" fmla="*/ 23177 h 56515"/>
                  <a:gd name="connsiteX3" fmla="*/ 0 w 181594"/>
                  <a:gd name="connsiteY3" fmla="*/ 14964 h 56515"/>
                  <a:gd name="connsiteX4" fmla="*/ 181594 w 181594"/>
                  <a:gd name="connsiteY4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47291 w 181594"/>
                  <a:gd name="connsiteY2" fmla="*/ 23177 h 56515"/>
                  <a:gd name="connsiteX3" fmla="*/ 0 w 181594"/>
                  <a:gd name="connsiteY3" fmla="*/ 14964 h 56515"/>
                  <a:gd name="connsiteX4" fmla="*/ 181594 w 181594"/>
                  <a:gd name="connsiteY4" fmla="*/ 6985 h 56515"/>
                  <a:gd name="connsiteX0" fmla="*/ 182583 w 182583"/>
                  <a:gd name="connsiteY0" fmla="*/ 6985 h 56552"/>
                  <a:gd name="connsiteX1" fmla="*/ 113050 w 182583"/>
                  <a:gd name="connsiteY1" fmla="*/ 56515 h 56552"/>
                  <a:gd name="connsiteX2" fmla="*/ 989 w 182583"/>
                  <a:gd name="connsiteY2" fmla="*/ 14964 h 56552"/>
                  <a:gd name="connsiteX3" fmla="*/ 182583 w 182583"/>
                  <a:gd name="connsiteY3" fmla="*/ 6985 h 56552"/>
                  <a:gd name="connsiteX0" fmla="*/ 181594 w 181594"/>
                  <a:gd name="connsiteY0" fmla="*/ 6985 h 56567"/>
                  <a:gd name="connsiteX1" fmla="*/ 112061 w 181594"/>
                  <a:gd name="connsiteY1" fmla="*/ 56515 h 56567"/>
                  <a:gd name="connsiteX2" fmla="*/ 0 w 181594"/>
                  <a:gd name="connsiteY2" fmla="*/ 14964 h 56567"/>
                  <a:gd name="connsiteX3" fmla="*/ 181594 w 181594"/>
                  <a:gd name="connsiteY3" fmla="*/ 6985 h 56567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0 w 181594"/>
                  <a:gd name="connsiteY2" fmla="*/ 14964 h 56515"/>
                  <a:gd name="connsiteX3" fmla="*/ 181594 w 181594"/>
                  <a:gd name="connsiteY3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0 w 181594"/>
                  <a:gd name="connsiteY2" fmla="*/ 14964 h 56515"/>
                  <a:gd name="connsiteX3" fmla="*/ 181594 w 181594"/>
                  <a:gd name="connsiteY3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0 w 181594"/>
                  <a:gd name="connsiteY2" fmla="*/ 14964 h 56515"/>
                  <a:gd name="connsiteX3" fmla="*/ 181594 w 181594"/>
                  <a:gd name="connsiteY3" fmla="*/ 6985 h 56515"/>
                  <a:gd name="connsiteX0" fmla="*/ 181594 w 181594"/>
                  <a:gd name="connsiteY0" fmla="*/ 6985 h 55950"/>
                  <a:gd name="connsiteX1" fmla="*/ 107757 w 181594"/>
                  <a:gd name="connsiteY1" fmla="*/ 55950 h 55950"/>
                  <a:gd name="connsiteX2" fmla="*/ 0 w 181594"/>
                  <a:gd name="connsiteY2" fmla="*/ 14964 h 55950"/>
                  <a:gd name="connsiteX3" fmla="*/ 181594 w 181594"/>
                  <a:gd name="connsiteY3" fmla="*/ 6985 h 55950"/>
                  <a:gd name="connsiteX0" fmla="*/ 181594 w 181594"/>
                  <a:gd name="connsiteY0" fmla="*/ 6985 h 55950"/>
                  <a:gd name="connsiteX1" fmla="*/ 107757 w 181594"/>
                  <a:gd name="connsiteY1" fmla="*/ 55950 h 55950"/>
                  <a:gd name="connsiteX2" fmla="*/ 0 w 181594"/>
                  <a:gd name="connsiteY2" fmla="*/ 14964 h 55950"/>
                  <a:gd name="connsiteX3" fmla="*/ 181594 w 181594"/>
                  <a:gd name="connsiteY3" fmla="*/ 6985 h 55950"/>
                  <a:gd name="connsiteX0" fmla="*/ 181594 w 181594"/>
                  <a:gd name="connsiteY0" fmla="*/ 6985 h 55950"/>
                  <a:gd name="connsiteX1" fmla="*/ 107757 w 181594"/>
                  <a:gd name="connsiteY1" fmla="*/ 55950 h 55950"/>
                  <a:gd name="connsiteX2" fmla="*/ 0 w 181594"/>
                  <a:gd name="connsiteY2" fmla="*/ 14964 h 55950"/>
                  <a:gd name="connsiteX3" fmla="*/ 181594 w 181594"/>
                  <a:gd name="connsiteY3" fmla="*/ 6985 h 55950"/>
                  <a:gd name="connsiteX0" fmla="*/ 181594 w 181594"/>
                  <a:gd name="connsiteY0" fmla="*/ 6985 h 55950"/>
                  <a:gd name="connsiteX1" fmla="*/ 107757 w 181594"/>
                  <a:gd name="connsiteY1" fmla="*/ 55950 h 55950"/>
                  <a:gd name="connsiteX2" fmla="*/ 0 w 181594"/>
                  <a:gd name="connsiteY2" fmla="*/ 14964 h 55950"/>
                  <a:gd name="connsiteX3" fmla="*/ 181594 w 181594"/>
                  <a:gd name="connsiteY3" fmla="*/ 6985 h 5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594" h="55950">
                    <a:moveTo>
                      <a:pt x="181594" y="6985"/>
                    </a:moveTo>
                    <a:cubicBezTo>
                      <a:pt x="156883" y="16556"/>
                      <a:pt x="133076" y="23978"/>
                      <a:pt x="107757" y="55950"/>
                    </a:cubicBezTo>
                    <a:cubicBezTo>
                      <a:pt x="73296" y="29467"/>
                      <a:pt x="91018" y="33884"/>
                      <a:pt x="0" y="14964"/>
                    </a:cubicBezTo>
                    <a:cubicBezTo>
                      <a:pt x="35752" y="-2089"/>
                      <a:pt x="133617" y="-4308"/>
                      <a:pt x="181594" y="69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4DF6151F-B3A2-CE41-B644-E8DE51E311F5}"/>
                  </a:ext>
                </a:extLst>
              </p:cNvPr>
              <p:cNvSpPr/>
              <p:nvPr/>
            </p:nvSpPr>
            <p:spPr>
              <a:xfrm>
                <a:off x="1327299" y="3593233"/>
                <a:ext cx="19050" cy="19050"/>
              </a:xfrm>
              <a:custGeom>
                <a:avLst/>
                <a:gdLst>
                  <a:gd name="connsiteX0" fmla="*/ 10255 w 19050"/>
                  <a:gd name="connsiteY0" fmla="*/ 7144 h 19050"/>
                  <a:gd name="connsiteX1" fmla="*/ 11207 w 19050"/>
                  <a:gd name="connsiteY1" fmla="*/ 10954 h 19050"/>
                  <a:gd name="connsiteX2" fmla="*/ 16922 w 19050"/>
                  <a:gd name="connsiteY2" fmla="*/ 11906 h 19050"/>
                  <a:gd name="connsiteX3" fmla="*/ 11207 w 19050"/>
                  <a:gd name="connsiteY3" fmla="*/ 11906 h 19050"/>
                  <a:gd name="connsiteX4" fmla="*/ 7397 w 19050"/>
                  <a:gd name="connsiteY4" fmla="*/ 10954 h 19050"/>
                  <a:gd name="connsiteX5" fmla="*/ 10255 w 19050"/>
                  <a:gd name="connsiteY5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" h="19050">
                    <a:moveTo>
                      <a:pt x="10255" y="7144"/>
                    </a:moveTo>
                    <a:cubicBezTo>
                      <a:pt x="10255" y="8096"/>
                      <a:pt x="7397" y="10001"/>
                      <a:pt x="11207" y="10954"/>
                    </a:cubicBezTo>
                    <a:cubicBezTo>
                      <a:pt x="13112" y="10954"/>
                      <a:pt x="15017" y="11906"/>
                      <a:pt x="16922" y="11906"/>
                    </a:cubicBezTo>
                    <a:cubicBezTo>
                      <a:pt x="15017" y="11906"/>
                      <a:pt x="13112" y="11906"/>
                      <a:pt x="11207" y="11906"/>
                    </a:cubicBezTo>
                    <a:cubicBezTo>
                      <a:pt x="10255" y="11906"/>
                      <a:pt x="7397" y="12859"/>
                      <a:pt x="7397" y="10954"/>
                    </a:cubicBezTo>
                    <a:cubicBezTo>
                      <a:pt x="6445" y="8096"/>
                      <a:pt x="8350" y="7144"/>
                      <a:pt x="10255" y="7144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38">
                <a:extLst>
                  <a:ext uri="{FF2B5EF4-FFF2-40B4-BE49-F238E27FC236}">
                    <a16:creationId xmlns:a16="http://schemas.microsoft.com/office/drawing/2014/main" id="{D6C8D665-92D2-CC4B-811D-7A6F4F7A93F6}"/>
                  </a:ext>
                </a:extLst>
              </p:cNvPr>
              <p:cNvSpPr/>
              <p:nvPr/>
            </p:nvSpPr>
            <p:spPr>
              <a:xfrm>
                <a:off x="2169563" y="3565610"/>
                <a:ext cx="9525" cy="19050"/>
              </a:xfrm>
              <a:custGeom>
                <a:avLst/>
                <a:gdLst>
                  <a:gd name="connsiteX0" fmla="*/ 10954 w 9525"/>
                  <a:gd name="connsiteY0" fmla="*/ 12859 h 19050"/>
                  <a:gd name="connsiteX1" fmla="*/ 7144 w 9525"/>
                  <a:gd name="connsiteY1" fmla="*/ 7144 h 19050"/>
                  <a:gd name="connsiteX2" fmla="*/ 10954 w 9525"/>
                  <a:gd name="connsiteY2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10954" y="12859"/>
                    </a:moveTo>
                    <a:cubicBezTo>
                      <a:pt x="10001" y="10954"/>
                      <a:pt x="8096" y="9049"/>
                      <a:pt x="7144" y="7144"/>
                    </a:cubicBezTo>
                    <a:cubicBezTo>
                      <a:pt x="10001" y="8096"/>
                      <a:pt x="10954" y="10001"/>
                      <a:pt x="10954" y="12859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39">
                <a:extLst>
                  <a:ext uri="{FF2B5EF4-FFF2-40B4-BE49-F238E27FC236}">
                    <a16:creationId xmlns:a16="http://schemas.microsoft.com/office/drawing/2014/main" id="{1DF261A8-8D0B-F846-8653-709CA2A3DB18}"/>
                  </a:ext>
                </a:extLst>
              </p:cNvPr>
              <p:cNvSpPr/>
              <p:nvPr/>
            </p:nvSpPr>
            <p:spPr>
              <a:xfrm>
                <a:off x="1329458" y="3591328"/>
                <a:ext cx="9525" cy="9525"/>
              </a:xfrm>
              <a:custGeom>
                <a:avLst/>
                <a:gdLst>
                  <a:gd name="connsiteX0" fmla="*/ 9049 w 9525"/>
                  <a:gd name="connsiteY0" fmla="*/ 7144 h 9525"/>
                  <a:gd name="connsiteX1" fmla="*/ 7144 w 9525"/>
                  <a:gd name="connsiteY1" fmla="*/ 9049 h 9525"/>
                  <a:gd name="connsiteX2" fmla="*/ 9049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9049" y="7144"/>
                    </a:moveTo>
                    <a:cubicBezTo>
                      <a:pt x="9049" y="8096"/>
                      <a:pt x="8096" y="9049"/>
                      <a:pt x="7144" y="9049"/>
                    </a:cubicBezTo>
                    <a:cubicBezTo>
                      <a:pt x="8096" y="8096"/>
                      <a:pt x="8096" y="7144"/>
                      <a:pt x="9049" y="7144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40">
                <a:extLst>
                  <a:ext uri="{FF2B5EF4-FFF2-40B4-BE49-F238E27FC236}">
                    <a16:creationId xmlns:a16="http://schemas.microsoft.com/office/drawing/2014/main" id="{A1E8F4AC-A0D8-684B-BAB6-DCDD00CC1CED}"/>
                  </a:ext>
                </a:extLst>
              </p:cNvPr>
              <p:cNvSpPr/>
              <p:nvPr/>
            </p:nvSpPr>
            <p:spPr>
              <a:xfrm>
                <a:off x="1331363" y="3589423"/>
                <a:ext cx="9525" cy="9525"/>
              </a:xfrm>
              <a:custGeom>
                <a:avLst/>
                <a:gdLst>
                  <a:gd name="connsiteX0" fmla="*/ 8096 w 9525"/>
                  <a:gd name="connsiteY0" fmla="*/ 7144 h 9525"/>
                  <a:gd name="connsiteX1" fmla="*/ 7144 w 9525"/>
                  <a:gd name="connsiteY1" fmla="*/ 9049 h 9525"/>
                  <a:gd name="connsiteX2" fmla="*/ 8096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8096" y="7144"/>
                    </a:moveTo>
                    <a:cubicBezTo>
                      <a:pt x="8096" y="8096"/>
                      <a:pt x="8096" y="9049"/>
                      <a:pt x="7144" y="9049"/>
                    </a:cubicBezTo>
                    <a:cubicBezTo>
                      <a:pt x="7144" y="8096"/>
                      <a:pt x="8096" y="8096"/>
                      <a:pt x="8096" y="7144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41">
                <a:extLst>
                  <a:ext uri="{FF2B5EF4-FFF2-40B4-BE49-F238E27FC236}">
                    <a16:creationId xmlns:a16="http://schemas.microsoft.com/office/drawing/2014/main" id="{20EA9F68-8FF1-D443-AF85-80AA244B46AD}"/>
                  </a:ext>
                </a:extLst>
              </p:cNvPr>
              <p:cNvSpPr/>
              <p:nvPr/>
            </p:nvSpPr>
            <p:spPr>
              <a:xfrm>
                <a:off x="2167658" y="3563705"/>
                <a:ext cx="9525" cy="9525"/>
              </a:xfrm>
              <a:custGeom>
                <a:avLst/>
                <a:gdLst>
                  <a:gd name="connsiteX0" fmla="*/ 8096 w 9525"/>
                  <a:gd name="connsiteY0" fmla="*/ 8096 h 9525"/>
                  <a:gd name="connsiteX1" fmla="*/ 7144 w 9525"/>
                  <a:gd name="connsiteY1" fmla="*/ 7144 h 9525"/>
                  <a:gd name="connsiteX2" fmla="*/ 8096 w 9525"/>
                  <a:gd name="connsiteY2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8096" y="8096"/>
                    </a:moveTo>
                    <a:cubicBezTo>
                      <a:pt x="8096" y="8096"/>
                      <a:pt x="7144" y="7144"/>
                      <a:pt x="7144" y="7144"/>
                    </a:cubicBezTo>
                    <a:cubicBezTo>
                      <a:pt x="8096" y="7144"/>
                      <a:pt x="8096" y="7144"/>
                      <a:pt x="8096" y="8096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42">
                <a:extLst>
                  <a:ext uri="{FF2B5EF4-FFF2-40B4-BE49-F238E27FC236}">
                    <a16:creationId xmlns:a16="http://schemas.microsoft.com/office/drawing/2014/main" id="{105888B8-0EB2-CA46-BA4E-C2828F398B69}"/>
                  </a:ext>
                </a:extLst>
              </p:cNvPr>
              <p:cNvSpPr/>
              <p:nvPr/>
            </p:nvSpPr>
            <p:spPr>
              <a:xfrm>
                <a:off x="2168610" y="3563705"/>
                <a:ext cx="9525" cy="9525"/>
              </a:xfrm>
              <a:custGeom>
                <a:avLst/>
                <a:gdLst>
                  <a:gd name="connsiteX0" fmla="*/ 8096 w 9525"/>
                  <a:gd name="connsiteY0" fmla="*/ 9049 h 9525"/>
                  <a:gd name="connsiteX1" fmla="*/ 7144 w 9525"/>
                  <a:gd name="connsiteY1" fmla="*/ 7144 h 9525"/>
                  <a:gd name="connsiteX2" fmla="*/ 8096 w 9525"/>
                  <a:gd name="connsiteY2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8096" y="9049"/>
                    </a:moveTo>
                    <a:cubicBezTo>
                      <a:pt x="7144" y="9049"/>
                      <a:pt x="7144" y="8096"/>
                      <a:pt x="7144" y="7144"/>
                    </a:cubicBezTo>
                    <a:cubicBezTo>
                      <a:pt x="8096" y="8096"/>
                      <a:pt x="8096" y="9049"/>
                      <a:pt x="8096" y="9049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43">
                <a:extLst>
                  <a:ext uri="{FF2B5EF4-FFF2-40B4-BE49-F238E27FC236}">
                    <a16:creationId xmlns:a16="http://schemas.microsoft.com/office/drawing/2014/main" id="{1F894AB8-83E2-9141-84D1-1D9A90225EF6}"/>
                  </a:ext>
                </a:extLst>
              </p:cNvPr>
              <p:cNvSpPr/>
              <p:nvPr/>
            </p:nvSpPr>
            <p:spPr>
              <a:xfrm>
                <a:off x="1788563" y="3392255"/>
                <a:ext cx="9525" cy="9525"/>
              </a:xfrm>
              <a:custGeom>
                <a:avLst/>
                <a:gdLst>
                  <a:gd name="connsiteX0" fmla="*/ 10954 w 9525"/>
                  <a:gd name="connsiteY0" fmla="*/ 10001 h 9525"/>
                  <a:gd name="connsiteX1" fmla="*/ 7144 w 9525"/>
                  <a:gd name="connsiteY1" fmla="*/ 7144 h 9525"/>
                  <a:gd name="connsiteX2" fmla="*/ 10954 w 9525"/>
                  <a:gd name="connsiteY2" fmla="*/ 10001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10954" y="10001"/>
                    </a:moveTo>
                    <a:cubicBezTo>
                      <a:pt x="9049" y="10001"/>
                      <a:pt x="7144" y="10001"/>
                      <a:pt x="7144" y="7144"/>
                    </a:cubicBezTo>
                    <a:cubicBezTo>
                      <a:pt x="8096" y="8096"/>
                      <a:pt x="10001" y="9049"/>
                      <a:pt x="10954" y="10001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44">
                <a:extLst>
                  <a:ext uri="{FF2B5EF4-FFF2-40B4-BE49-F238E27FC236}">
                    <a16:creationId xmlns:a16="http://schemas.microsoft.com/office/drawing/2014/main" id="{1DDEF3B9-B59F-8249-BDA2-BBE19BCEF725}"/>
                  </a:ext>
                </a:extLst>
              </p:cNvPr>
              <p:cNvSpPr/>
              <p:nvPr/>
            </p:nvSpPr>
            <p:spPr>
              <a:xfrm>
                <a:off x="1581609" y="3368850"/>
                <a:ext cx="371260" cy="334297"/>
              </a:xfrm>
              <a:custGeom>
                <a:avLst/>
                <a:gdLst>
                  <a:gd name="connsiteX0" fmla="*/ 365284 w 381000"/>
                  <a:gd name="connsiteY0" fmla="*/ 314638 h 361950"/>
                  <a:gd name="connsiteX1" fmla="*/ 333851 w 381000"/>
                  <a:gd name="connsiteY1" fmla="*/ 226055 h 361950"/>
                  <a:gd name="connsiteX2" fmla="*/ 268129 w 381000"/>
                  <a:gd name="connsiteY2" fmla="*/ 106040 h 361950"/>
                  <a:gd name="connsiteX3" fmla="*/ 230029 w 381000"/>
                  <a:gd name="connsiteY3" fmla="*/ 66035 h 361950"/>
                  <a:gd name="connsiteX4" fmla="*/ 226219 w 381000"/>
                  <a:gd name="connsiteY4" fmla="*/ 63178 h 361950"/>
                  <a:gd name="connsiteX5" fmla="*/ 222409 w 381000"/>
                  <a:gd name="connsiteY5" fmla="*/ 60320 h 361950"/>
                  <a:gd name="connsiteX6" fmla="*/ 217646 w 381000"/>
                  <a:gd name="connsiteY6" fmla="*/ 56510 h 361950"/>
                  <a:gd name="connsiteX7" fmla="*/ 190024 w 381000"/>
                  <a:gd name="connsiteY7" fmla="*/ 38413 h 361950"/>
                  <a:gd name="connsiteX8" fmla="*/ 179546 w 381000"/>
                  <a:gd name="connsiteY8" fmla="*/ 31745 h 361950"/>
                  <a:gd name="connsiteX9" fmla="*/ 181451 w 381000"/>
                  <a:gd name="connsiteY9" fmla="*/ 14600 h 361950"/>
                  <a:gd name="connsiteX10" fmla="*/ 180499 w 381000"/>
                  <a:gd name="connsiteY10" fmla="*/ 7933 h 361950"/>
                  <a:gd name="connsiteX11" fmla="*/ 172879 w 381000"/>
                  <a:gd name="connsiteY11" fmla="*/ 9838 h 361950"/>
                  <a:gd name="connsiteX12" fmla="*/ 166211 w 381000"/>
                  <a:gd name="connsiteY12" fmla="*/ 24125 h 361950"/>
                  <a:gd name="connsiteX13" fmla="*/ 165259 w 381000"/>
                  <a:gd name="connsiteY13" fmla="*/ 38413 h 361950"/>
                  <a:gd name="connsiteX14" fmla="*/ 153829 w 381000"/>
                  <a:gd name="connsiteY14" fmla="*/ 47938 h 361950"/>
                  <a:gd name="connsiteX15" fmla="*/ 152876 w 381000"/>
                  <a:gd name="connsiteY15" fmla="*/ 48890 h 361950"/>
                  <a:gd name="connsiteX16" fmla="*/ 111919 w 381000"/>
                  <a:gd name="connsiteY16" fmla="*/ 106993 h 361950"/>
                  <a:gd name="connsiteX17" fmla="*/ 96679 w 381000"/>
                  <a:gd name="connsiteY17" fmla="*/ 134615 h 361950"/>
                  <a:gd name="connsiteX18" fmla="*/ 82391 w 381000"/>
                  <a:gd name="connsiteY18" fmla="*/ 163190 h 361950"/>
                  <a:gd name="connsiteX19" fmla="*/ 67151 w 381000"/>
                  <a:gd name="connsiteY19" fmla="*/ 192718 h 361950"/>
                  <a:gd name="connsiteX20" fmla="*/ 46196 w 381000"/>
                  <a:gd name="connsiteY20" fmla="*/ 238438 h 361950"/>
                  <a:gd name="connsiteX21" fmla="*/ 19526 w 381000"/>
                  <a:gd name="connsiteY21" fmla="*/ 304160 h 361950"/>
                  <a:gd name="connsiteX22" fmla="*/ 10954 w 381000"/>
                  <a:gd name="connsiteY22" fmla="*/ 330830 h 361950"/>
                  <a:gd name="connsiteX23" fmla="*/ 7144 w 381000"/>
                  <a:gd name="connsiteY23" fmla="*/ 362263 h 361950"/>
                  <a:gd name="connsiteX24" fmla="*/ 12859 w 381000"/>
                  <a:gd name="connsiteY24" fmla="*/ 360358 h 361950"/>
                  <a:gd name="connsiteX25" fmla="*/ 42386 w 381000"/>
                  <a:gd name="connsiteY25" fmla="*/ 354643 h 361950"/>
                  <a:gd name="connsiteX26" fmla="*/ 81439 w 381000"/>
                  <a:gd name="connsiteY26" fmla="*/ 348928 h 361950"/>
                  <a:gd name="connsiteX27" fmla="*/ 112871 w 381000"/>
                  <a:gd name="connsiteY27" fmla="*/ 345118 h 361950"/>
                  <a:gd name="connsiteX28" fmla="*/ 154781 w 381000"/>
                  <a:gd name="connsiteY28" fmla="*/ 342260 h 361950"/>
                  <a:gd name="connsiteX29" fmla="*/ 203359 w 381000"/>
                  <a:gd name="connsiteY29" fmla="*/ 340355 h 361950"/>
                  <a:gd name="connsiteX30" fmla="*/ 295751 w 381000"/>
                  <a:gd name="connsiteY30" fmla="*/ 343213 h 361950"/>
                  <a:gd name="connsiteX31" fmla="*/ 360521 w 381000"/>
                  <a:gd name="connsiteY31" fmla="*/ 348928 h 361950"/>
                  <a:gd name="connsiteX32" fmla="*/ 379571 w 381000"/>
                  <a:gd name="connsiteY32" fmla="*/ 351785 h 361950"/>
                  <a:gd name="connsiteX33" fmla="*/ 365284 w 381000"/>
                  <a:gd name="connsiteY33" fmla="*/ 314638 h 361950"/>
                  <a:gd name="connsiteX0" fmla="*/ 358140 w 372427"/>
                  <a:gd name="connsiteY0" fmla="*/ 307495 h 355760"/>
                  <a:gd name="connsiteX1" fmla="*/ 326707 w 372427"/>
                  <a:gd name="connsiteY1" fmla="*/ 218912 h 355760"/>
                  <a:gd name="connsiteX2" fmla="*/ 260985 w 372427"/>
                  <a:gd name="connsiteY2" fmla="*/ 98897 h 355760"/>
                  <a:gd name="connsiteX3" fmla="*/ 222885 w 372427"/>
                  <a:gd name="connsiteY3" fmla="*/ 58892 h 355760"/>
                  <a:gd name="connsiteX4" fmla="*/ 219075 w 372427"/>
                  <a:gd name="connsiteY4" fmla="*/ 56035 h 355760"/>
                  <a:gd name="connsiteX5" fmla="*/ 215265 w 372427"/>
                  <a:gd name="connsiteY5" fmla="*/ 53177 h 355760"/>
                  <a:gd name="connsiteX6" fmla="*/ 210502 w 372427"/>
                  <a:gd name="connsiteY6" fmla="*/ 49367 h 355760"/>
                  <a:gd name="connsiteX7" fmla="*/ 182880 w 372427"/>
                  <a:gd name="connsiteY7" fmla="*/ 31270 h 355760"/>
                  <a:gd name="connsiteX8" fmla="*/ 174307 w 372427"/>
                  <a:gd name="connsiteY8" fmla="*/ 7457 h 355760"/>
                  <a:gd name="connsiteX9" fmla="*/ 173355 w 372427"/>
                  <a:gd name="connsiteY9" fmla="*/ 790 h 355760"/>
                  <a:gd name="connsiteX10" fmla="*/ 165735 w 372427"/>
                  <a:gd name="connsiteY10" fmla="*/ 2695 h 355760"/>
                  <a:gd name="connsiteX11" fmla="*/ 159067 w 372427"/>
                  <a:gd name="connsiteY11" fmla="*/ 16982 h 355760"/>
                  <a:gd name="connsiteX12" fmla="*/ 158115 w 372427"/>
                  <a:gd name="connsiteY12" fmla="*/ 31270 h 355760"/>
                  <a:gd name="connsiteX13" fmla="*/ 146685 w 372427"/>
                  <a:gd name="connsiteY13" fmla="*/ 40795 h 355760"/>
                  <a:gd name="connsiteX14" fmla="*/ 145732 w 372427"/>
                  <a:gd name="connsiteY14" fmla="*/ 41747 h 355760"/>
                  <a:gd name="connsiteX15" fmla="*/ 104775 w 372427"/>
                  <a:gd name="connsiteY15" fmla="*/ 99850 h 355760"/>
                  <a:gd name="connsiteX16" fmla="*/ 89535 w 372427"/>
                  <a:gd name="connsiteY16" fmla="*/ 127472 h 355760"/>
                  <a:gd name="connsiteX17" fmla="*/ 75247 w 372427"/>
                  <a:gd name="connsiteY17" fmla="*/ 156047 h 355760"/>
                  <a:gd name="connsiteX18" fmla="*/ 60007 w 372427"/>
                  <a:gd name="connsiteY18" fmla="*/ 185575 h 355760"/>
                  <a:gd name="connsiteX19" fmla="*/ 39052 w 372427"/>
                  <a:gd name="connsiteY19" fmla="*/ 231295 h 355760"/>
                  <a:gd name="connsiteX20" fmla="*/ 12382 w 372427"/>
                  <a:gd name="connsiteY20" fmla="*/ 297017 h 355760"/>
                  <a:gd name="connsiteX21" fmla="*/ 3810 w 372427"/>
                  <a:gd name="connsiteY21" fmla="*/ 323687 h 355760"/>
                  <a:gd name="connsiteX22" fmla="*/ 0 w 372427"/>
                  <a:gd name="connsiteY22" fmla="*/ 355120 h 355760"/>
                  <a:gd name="connsiteX23" fmla="*/ 5715 w 372427"/>
                  <a:gd name="connsiteY23" fmla="*/ 353215 h 355760"/>
                  <a:gd name="connsiteX24" fmla="*/ 35242 w 372427"/>
                  <a:gd name="connsiteY24" fmla="*/ 347500 h 355760"/>
                  <a:gd name="connsiteX25" fmla="*/ 74295 w 372427"/>
                  <a:gd name="connsiteY25" fmla="*/ 341785 h 355760"/>
                  <a:gd name="connsiteX26" fmla="*/ 105727 w 372427"/>
                  <a:gd name="connsiteY26" fmla="*/ 337975 h 355760"/>
                  <a:gd name="connsiteX27" fmla="*/ 147637 w 372427"/>
                  <a:gd name="connsiteY27" fmla="*/ 335117 h 355760"/>
                  <a:gd name="connsiteX28" fmla="*/ 196215 w 372427"/>
                  <a:gd name="connsiteY28" fmla="*/ 333212 h 355760"/>
                  <a:gd name="connsiteX29" fmla="*/ 288607 w 372427"/>
                  <a:gd name="connsiteY29" fmla="*/ 336070 h 355760"/>
                  <a:gd name="connsiteX30" fmla="*/ 353377 w 372427"/>
                  <a:gd name="connsiteY30" fmla="*/ 341785 h 355760"/>
                  <a:gd name="connsiteX31" fmla="*/ 372427 w 372427"/>
                  <a:gd name="connsiteY31" fmla="*/ 344642 h 355760"/>
                  <a:gd name="connsiteX32" fmla="*/ 358140 w 372427"/>
                  <a:gd name="connsiteY32" fmla="*/ 307495 h 355760"/>
                  <a:gd name="connsiteX0" fmla="*/ 358140 w 372427"/>
                  <a:gd name="connsiteY0" fmla="*/ 308377 h 356642"/>
                  <a:gd name="connsiteX1" fmla="*/ 326707 w 372427"/>
                  <a:gd name="connsiteY1" fmla="*/ 219794 h 356642"/>
                  <a:gd name="connsiteX2" fmla="*/ 260985 w 372427"/>
                  <a:gd name="connsiteY2" fmla="*/ 99779 h 356642"/>
                  <a:gd name="connsiteX3" fmla="*/ 222885 w 372427"/>
                  <a:gd name="connsiteY3" fmla="*/ 59774 h 356642"/>
                  <a:gd name="connsiteX4" fmla="*/ 219075 w 372427"/>
                  <a:gd name="connsiteY4" fmla="*/ 56917 h 356642"/>
                  <a:gd name="connsiteX5" fmla="*/ 215265 w 372427"/>
                  <a:gd name="connsiteY5" fmla="*/ 54059 h 356642"/>
                  <a:gd name="connsiteX6" fmla="*/ 210502 w 372427"/>
                  <a:gd name="connsiteY6" fmla="*/ 50249 h 356642"/>
                  <a:gd name="connsiteX7" fmla="*/ 182880 w 372427"/>
                  <a:gd name="connsiteY7" fmla="*/ 32152 h 356642"/>
                  <a:gd name="connsiteX8" fmla="*/ 174307 w 372427"/>
                  <a:gd name="connsiteY8" fmla="*/ 8339 h 356642"/>
                  <a:gd name="connsiteX9" fmla="*/ 173355 w 372427"/>
                  <a:gd name="connsiteY9" fmla="*/ 1672 h 356642"/>
                  <a:gd name="connsiteX10" fmla="*/ 165735 w 372427"/>
                  <a:gd name="connsiteY10" fmla="*/ 3577 h 356642"/>
                  <a:gd name="connsiteX11" fmla="*/ 158115 w 372427"/>
                  <a:gd name="connsiteY11" fmla="*/ 32152 h 356642"/>
                  <a:gd name="connsiteX12" fmla="*/ 146685 w 372427"/>
                  <a:gd name="connsiteY12" fmla="*/ 41677 h 356642"/>
                  <a:gd name="connsiteX13" fmla="*/ 145732 w 372427"/>
                  <a:gd name="connsiteY13" fmla="*/ 42629 h 356642"/>
                  <a:gd name="connsiteX14" fmla="*/ 104775 w 372427"/>
                  <a:gd name="connsiteY14" fmla="*/ 100732 h 356642"/>
                  <a:gd name="connsiteX15" fmla="*/ 89535 w 372427"/>
                  <a:gd name="connsiteY15" fmla="*/ 128354 h 356642"/>
                  <a:gd name="connsiteX16" fmla="*/ 75247 w 372427"/>
                  <a:gd name="connsiteY16" fmla="*/ 156929 h 356642"/>
                  <a:gd name="connsiteX17" fmla="*/ 60007 w 372427"/>
                  <a:gd name="connsiteY17" fmla="*/ 186457 h 356642"/>
                  <a:gd name="connsiteX18" fmla="*/ 39052 w 372427"/>
                  <a:gd name="connsiteY18" fmla="*/ 232177 h 356642"/>
                  <a:gd name="connsiteX19" fmla="*/ 12382 w 372427"/>
                  <a:gd name="connsiteY19" fmla="*/ 297899 h 356642"/>
                  <a:gd name="connsiteX20" fmla="*/ 3810 w 372427"/>
                  <a:gd name="connsiteY20" fmla="*/ 324569 h 356642"/>
                  <a:gd name="connsiteX21" fmla="*/ 0 w 372427"/>
                  <a:gd name="connsiteY21" fmla="*/ 356002 h 356642"/>
                  <a:gd name="connsiteX22" fmla="*/ 5715 w 372427"/>
                  <a:gd name="connsiteY22" fmla="*/ 354097 h 356642"/>
                  <a:gd name="connsiteX23" fmla="*/ 35242 w 372427"/>
                  <a:gd name="connsiteY23" fmla="*/ 348382 h 356642"/>
                  <a:gd name="connsiteX24" fmla="*/ 74295 w 372427"/>
                  <a:gd name="connsiteY24" fmla="*/ 342667 h 356642"/>
                  <a:gd name="connsiteX25" fmla="*/ 105727 w 372427"/>
                  <a:gd name="connsiteY25" fmla="*/ 338857 h 356642"/>
                  <a:gd name="connsiteX26" fmla="*/ 147637 w 372427"/>
                  <a:gd name="connsiteY26" fmla="*/ 335999 h 356642"/>
                  <a:gd name="connsiteX27" fmla="*/ 196215 w 372427"/>
                  <a:gd name="connsiteY27" fmla="*/ 334094 h 356642"/>
                  <a:gd name="connsiteX28" fmla="*/ 288607 w 372427"/>
                  <a:gd name="connsiteY28" fmla="*/ 336952 h 356642"/>
                  <a:gd name="connsiteX29" fmla="*/ 353377 w 372427"/>
                  <a:gd name="connsiteY29" fmla="*/ 342667 h 356642"/>
                  <a:gd name="connsiteX30" fmla="*/ 372427 w 372427"/>
                  <a:gd name="connsiteY30" fmla="*/ 345524 h 356642"/>
                  <a:gd name="connsiteX31" fmla="*/ 358140 w 372427"/>
                  <a:gd name="connsiteY31" fmla="*/ 308377 h 356642"/>
                  <a:gd name="connsiteX0" fmla="*/ 358140 w 372427"/>
                  <a:gd name="connsiteY0" fmla="*/ 309557 h 357822"/>
                  <a:gd name="connsiteX1" fmla="*/ 326707 w 372427"/>
                  <a:gd name="connsiteY1" fmla="*/ 220974 h 357822"/>
                  <a:gd name="connsiteX2" fmla="*/ 260985 w 372427"/>
                  <a:gd name="connsiteY2" fmla="*/ 100959 h 357822"/>
                  <a:gd name="connsiteX3" fmla="*/ 222885 w 372427"/>
                  <a:gd name="connsiteY3" fmla="*/ 60954 h 357822"/>
                  <a:gd name="connsiteX4" fmla="*/ 219075 w 372427"/>
                  <a:gd name="connsiteY4" fmla="*/ 58097 h 357822"/>
                  <a:gd name="connsiteX5" fmla="*/ 215265 w 372427"/>
                  <a:gd name="connsiteY5" fmla="*/ 55239 h 357822"/>
                  <a:gd name="connsiteX6" fmla="*/ 210502 w 372427"/>
                  <a:gd name="connsiteY6" fmla="*/ 51429 h 357822"/>
                  <a:gd name="connsiteX7" fmla="*/ 182880 w 372427"/>
                  <a:gd name="connsiteY7" fmla="*/ 33332 h 357822"/>
                  <a:gd name="connsiteX8" fmla="*/ 173355 w 372427"/>
                  <a:gd name="connsiteY8" fmla="*/ 2852 h 357822"/>
                  <a:gd name="connsiteX9" fmla="*/ 165735 w 372427"/>
                  <a:gd name="connsiteY9" fmla="*/ 4757 h 357822"/>
                  <a:gd name="connsiteX10" fmla="*/ 158115 w 372427"/>
                  <a:gd name="connsiteY10" fmla="*/ 33332 h 357822"/>
                  <a:gd name="connsiteX11" fmla="*/ 146685 w 372427"/>
                  <a:gd name="connsiteY11" fmla="*/ 42857 h 357822"/>
                  <a:gd name="connsiteX12" fmla="*/ 145732 w 372427"/>
                  <a:gd name="connsiteY12" fmla="*/ 43809 h 357822"/>
                  <a:gd name="connsiteX13" fmla="*/ 104775 w 372427"/>
                  <a:gd name="connsiteY13" fmla="*/ 101912 h 357822"/>
                  <a:gd name="connsiteX14" fmla="*/ 89535 w 372427"/>
                  <a:gd name="connsiteY14" fmla="*/ 129534 h 357822"/>
                  <a:gd name="connsiteX15" fmla="*/ 75247 w 372427"/>
                  <a:gd name="connsiteY15" fmla="*/ 158109 h 357822"/>
                  <a:gd name="connsiteX16" fmla="*/ 60007 w 372427"/>
                  <a:gd name="connsiteY16" fmla="*/ 187637 h 357822"/>
                  <a:gd name="connsiteX17" fmla="*/ 39052 w 372427"/>
                  <a:gd name="connsiteY17" fmla="*/ 233357 h 357822"/>
                  <a:gd name="connsiteX18" fmla="*/ 12382 w 372427"/>
                  <a:gd name="connsiteY18" fmla="*/ 299079 h 357822"/>
                  <a:gd name="connsiteX19" fmla="*/ 3810 w 372427"/>
                  <a:gd name="connsiteY19" fmla="*/ 325749 h 357822"/>
                  <a:gd name="connsiteX20" fmla="*/ 0 w 372427"/>
                  <a:gd name="connsiteY20" fmla="*/ 357182 h 357822"/>
                  <a:gd name="connsiteX21" fmla="*/ 5715 w 372427"/>
                  <a:gd name="connsiteY21" fmla="*/ 355277 h 357822"/>
                  <a:gd name="connsiteX22" fmla="*/ 35242 w 372427"/>
                  <a:gd name="connsiteY22" fmla="*/ 349562 h 357822"/>
                  <a:gd name="connsiteX23" fmla="*/ 74295 w 372427"/>
                  <a:gd name="connsiteY23" fmla="*/ 343847 h 357822"/>
                  <a:gd name="connsiteX24" fmla="*/ 105727 w 372427"/>
                  <a:gd name="connsiteY24" fmla="*/ 340037 h 357822"/>
                  <a:gd name="connsiteX25" fmla="*/ 147637 w 372427"/>
                  <a:gd name="connsiteY25" fmla="*/ 337179 h 357822"/>
                  <a:gd name="connsiteX26" fmla="*/ 196215 w 372427"/>
                  <a:gd name="connsiteY26" fmla="*/ 335274 h 357822"/>
                  <a:gd name="connsiteX27" fmla="*/ 288607 w 372427"/>
                  <a:gd name="connsiteY27" fmla="*/ 338132 h 357822"/>
                  <a:gd name="connsiteX28" fmla="*/ 353377 w 372427"/>
                  <a:gd name="connsiteY28" fmla="*/ 343847 h 357822"/>
                  <a:gd name="connsiteX29" fmla="*/ 372427 w 372427"/>
                  <a:gd name="connsiteY29" fmla="*/ 346704 h 357822"/>
                  <a:gd name="connsiteX30" fmla="*/ 358140 w 372427"/>
                  <a:gd name="connsiteY30" fmla="*/ 309557 h 357822"/>
                  <a:gd name="connsiteX0" fmla="*/ 358140 w 372427"/>
                  <a:gd name="connsiteY0" fmla="*/ 304800 h 353065"/>
                  <a:gd name="connsiteX1" fmla="*/ 326707 w 372427"/>
                  <a:gd name="connsiteY1" fmla="*/ 216217 h 353065"/>
                  <a:gd name="connsiteX2" fmla="*/ 260985 w 372427"/>
                  <a:gd name="connsiteY2" fmla="*/ 96202 h 353065"/>
                  <a:gd name="connsiteX3" fmla="*/ 222885 w 372427"/>
                  <a:gd name="connsiteY3" fmla="*/ 56197 h 353065"/>
                  <a:gd name="connsiteX4" fmla="*/ 219075 w 372427"/>
                  <a:gd name="connsiteY4" fmla="*/ 53340 h 353065"/>
                  <a:gd name="connsiteX5" fmla="*/ 215265 w 372427"/>
                  <a:gd name="connsiteY5" fmla="*/ 50482 h 353065"/>
                  <a:gd name="connsiteX6" fmla="*/ 210502 w 372427"/>
                  <a:gd name="connsiteY6" fmla="*/ 46672 h 353065"/>
                  <a:gd name="connsiteX7" fmla="*/ 182880 w 372427"/>
                  <a:gd name="connsiteY7" fmla="*/ 28575 h 353065"/>
                  <a:gd name="connsiteX8" fmla="*/ 165735 w 372427"/>
                  <a:gd name="connsiteY8" fmla="*/ 0 h 353065"/>
                  <a:gd name="connsiteX9" fmla="*/ 158115 w 372427"/>
                  <a:gd name="connsiteY9" fmla="*/ 28575 h 353065"/>
                  <a:gd name="connsiteX10" fmla="*/ 146685 w 372427"/>
                  <a:gd name="connsiteY10" fmla="*/ 38100 h 353065"/>
                  <a:gd name="connsiteX11" fmla="*/ 145732 w 372427"/>
                  <a:gd name="connsiteY11" fmla="*/ 39052 h 353065"/>
                  <a:gd name="connsiteX12" fmla="*/ 104775 w 372427"/>
                  <a:gd name="connsiteY12" fmla="*/ 97155 h 353065"/>
                  <a:gd name="connsiteX13" fmla="*/ 89535 w 372427"/>
                  <a:gd name="connsiteY13" fmla="*/ 124777 h 353065"/>
                  <a:gd name="connsiteX14" fmla="*/ 75247 w 372427"/>
                  <a:gd name="connsiteY14" fmla="*/ 153352 h 353065"/>
                  <a:gd name="connsiteX15" fmla="*/ 60007 w 372427"/>
                  <a:gd name="connsiteY15" fmla="*/ 182880 h 353065"/>
                  <a:gd name="connsiteX16" fmla="*/ 39052 w 372427"/>
                  <a:gd name="connsiteY16" fmla="*/ 228600 h 353065"/>
                  <a:gd name="connsiteX17" fmla="*/ 12382 w 372427"/>
                  <a:gd name="connsiteY17" fmla="*/ 294322 h 353065"/>
                  <a:gd name="connsiteX18" fmla="*/ 3810 w 372427"/>
                  <a:gd name="connsiteY18" fmla="*/ 320992 h 353065"/>
                  <a:gd name="connsiteX19" fmla="*/ 0 w 372427"/>
                  <a:gd name="connsiteY19" fmla="*/ 352425 h 353065"/>
                  <a:gd name="connsiteX20" fmla="*/ 5715 w 372427"/>
                  <a:gd name="connsiteY20" fmla="*/ 350520 h 353065"/>
                  <a:gd name="connsiteX21" fmla="*/ 35242 w 372427"/>
                  <a:gd name="connsiteY21" fmla="*/ 344805 h 353065"/>
                  <a:gd name="connsiteX22" fmla="*/ 74295 w 372427"/>
                  <a:gd name="connsiteY22" fmla="*/ 339090 h 353065"/>
                  <a:gd name="connsiteX23" fmla="*/ 105727 w 372427"/>
                  <a:gd name="connsiteY23" fmla="*/ 335280 h 353065"/>
                  <a:gd name="connsiteX24" fmla="*/ 147637 w 372427"/>
                  <a:gd name="connsiteY24" fmla="*/ 332422 h 353065"/>
                  <a:gd name="connsiteX25" fmla="*/ 196215 w 372427"/>
                  <a:gd name="connsiteY25" fmla="*/ 330517 h 353065"/>
                  <a:gd name="connsiteX26" fmla="*/ 288607 w 372427"/>
                  <a:gd name="connsiteY26" fmla="*/ 333375 h 353065"/>
                  <a:gd name="connsiteX27" fmla="*/ 353377 w 372427"/>
                  <a:gd name="connsiteY27" fmla="*/ 339090 h 353065"/>
                  <a:gd name="connsiteX28" fmla="*/ 372427 w 372427"/>
                  <a:gd name="connsiteY28" fmla="*/ 341947 h 353065"/>
                  <a:gd name="connsiteX29" fmla="*/ 358140 w 372427"/>
                  <a:gd name="connsiteY29" fmla="*/ 304800 h 353065"/>
                  <a:gd name="connsiteX0" fmla="*/ 358140 w 372427"/>
                  <a:gd name="connsiteY0" fmla="*/ 277991 h 326256"/>
                  <a:gd name="connsiteX1" fmla="*/ 326707 w 372427"/>
                  <a:gd name="connsiteY1" fmla="*/ 189408 h 326256"/>
                  <a:gd name="connsiteX2" fmla="*/ 260985 w 372427"/>
                  <a:gd name="connsiteY2" fmla="*/ 69393 h 326256"/>
                  <a:gd name="connsiteX3" fmla="*/ 222885 w 372427"/>
                  <a:gd name="connsiteY3" fmla="*/ 29388 h 326256"/>
                  <a:gd name="connsiteX4" fmla="*/ 219075 w 372427"/>
                  <a:gd name="connsiteY4" fmla="*/ 26531 h 326256"/>
                  <a:gd name="connsiteX5" fmla="*/ 215265 w 372427"/>
                  <a:gd name="connsiteY5" fmla="*/ 23673 h 326256"/>
                  <a:gd name="connsiteX6" fmla="*/ 210502 w 372427"/>
                  <a:gd name="connsiteY6" fmla="*/ 19863 h 326256"/>
                  <a:gd name="connsiteX7" fmla="*/ 182880 w 372427"/>
                  <a:gd name="connsiteY7" fmla="*/ 1766 h 326256"/>
                  <a:gd name="connsiteX8" fmla="*/ 158115 w 372427"/>
                  <a:gd name="connsiteY8" fmla="*/ 1766 h 326256"/>
                  <a:gd name="connsiteX9" fmla="*/ 146685 w 372427"/>
                  <a:gd name="connsiteY9" fmla="*/ 11291 h 326256"/>
                  <a:gd name="connsiteX10" fmla="*/ 145732 w 372427"/>
                  <a:gd name="connsiteY10" fmla="*/ 12243 h 326256"/>
                  <a:gd name="connsiteX11" fmla="*/ 104775 w 372427"/>
                  <a:gd name="connsiteY11" fmla="*/ 70346 h 326256"/>
                  <a:gd name="connsiteX12" fmla="*/ 89535 w 372427"/>
                  <a:gd name="connsiteY12" fmla="*/ 97968 h 326256"/>
                  <a:gd name="connsiteX13" fmla="*/ 75247 w 372427"/>
                  <a:gd name="connsiteY13" fmla="*/ 126543 h 326256"/>
                  <a:gd name="connsiteX14" fmla="*/ 60007 w 372427"/>
                  <a:gd name="connsiteY14" fmla="*/ 156071 h 326256"/>
                  <a:gd name="connsiteX15" fmla="*/ 39052 w 372427"/>
                  <a:gd name="connsiteY15" fmla="*/ 201791 h 326256"/>
                  <a:gd name="connsiteX16" fmla="*/ 12382 w 372427"/>
                  <a:gd name="connsiteY16" fmla="*/ 267513 h 326256"/>
                  <a:gd name="connsiteX17" fmla="*/ 3810 w 372427"/>
                  <a:gd name="connsiteY17" fmla="*/ 294183 h 326256"/>
                  <a:gd name="connsiteX18" fmla="*/ 0 w 372427"/>
                  <a:gd name="connsiteY18" fmla="*/ 325616 h 326256"/>
                  <a:gd name="connsiteX19" fmla="*/ 5715 w 372427"/>
                  <a:gd name="connsiteY19" fmla="*/ 323711 h 326256"/>
                  <a:gd name="connsiteX20" fmla="*/ 35242 w 372427"/>
                  <a:gd name="connsiteY20" fmla="*/ 317996 h 326256"/>
                  <a:gd name="connsiteX21" fmla="*/ 74295 w 372427"/>
                  <a:gd name="connsiteY21" fmla="*/ 312281 h 326256"/>
                  <a:gd name="connsiteX22" fmla="*/ 105727 w 372427"/>
                  <a:gd name="connsiteY22" fmla="*/ 308471 h 326256"/>
                  <a:gd name="connsiteX23" fmla="*/ 147637 w 372427"/>
                  <a:gd name="connsiteY23" fmla="*/ 305613 h 326256"/>
                  <a:gd name="connsiteX24" fmla="*/ 196215 w 372427"/>
                  <a:gd name="connsiteY24" fmla="*/ 303708 h 326256"/>
                  <a:gd name="connsiteX25" fmla="*/ 288607 w 372427"/>
                  <a:gd name="connsiteY25" fmla="*/ 306566 h 326256"/>
                  <a:gd name="connsiteX26" fmla="*/ 353377 w 372427"/>
                  <a:gd name="connsiteY26" fmla="*/ 312281 h 326256"/>
                  <a:gd name="connsiteX27" fmla="*/ 372427 w 372427"/>
                  <a:gd name="connsiteY27" fmla="*/ 315138 h 326256"/>
                  <a:gd name="connsiteX28" fmla="*/ 358140 w 372427"/>
                  <a:gd name="connsiteY28" fmla="*/ 277991 h 326256"/>
                  <a:gd name="connsiteX0" fmla="*/ 358140 w 372427"/>
                  <a:gd name="connsiteY0" fmla="*/ 283521 h 331786"/>
                  <a:gd name="connsiteX1" fmla="*/ 326707 w 372427"/>
                  <a:gd name="connsiteY1" fmla="*/ 194938 h 331786"/>
                  <a:gd name="connsiteX2" fmla="*/ 260985 w 372427"/>
                  <a:gd name="connsiteY2" fmla="*/ 74923 h 331786"/>
                  <a:gd name="connsiteX3" fmla="*/ 222885 w 372427"/>
                  <a:gd name="connsiteY3" fmla="*/ 34918 h 331786"/>
                  <a:gd name="connsiteX4" fmla="*/ 219075 w 372427"/>
                  <a:gd name="connsiteY4" fmla="*/ 32061 h 331786"/>
                  <a:gd name="connsiteX5" fmla="*/ 215265 w 372427"/>
                  <a:gd name="connsiteY5" fmla="*/ 29203 h 331786"/>
                  <a:gd name="connsiteX6" fmla="*/ 210502 w 372427"/>
                  <a:gd name="connsiteY6" fmla="*/ 25393 h 331786"/>
                  <a:gd name="connsiteX7" fmla="*/ 170770 w 372427"/>
                  <a:gd name="connsiteY7" fmla="*/ 749 h 331786"/>
                  <a:gd name="connsiteX8" fmla="*/ 158115 w 372427"/>
                  <a:gd name="connsiteY8" fmla="*/ 7296 h 331786"/>
                  <a:gd name="connsiteX9" fmla="*/ 146685 w 372427"/>
                  <a:gd name="connsiteY9" fmla="*/ 16821 h 331786"/>
                  <a:gd name="connsiteX10" fmla="*/ 145732 w 372427"/>
                  <a:gd name="connsiteY10" fmla="*/ 17773 h 331786"/>
                  <a:gd name="connsiteX11" fmla="*/ 104775 w 372427"/>
                  <a:gd name="connsiteY11" fmla="*/ 75876 h 331786"/>
                  <a:gd name="connsiteX12" fmla="*/ 89535 w 372427"/>
                  <a:gd name="connsiteY12" fmla="*/ 103498 h 331786"/>
                  <a:gd name="connsiteX13" fmla="*/ 75247 w 372427"/>
                  <a:gd name="connsiteY13" fmla="*/ 132073 h 331786"/>
                  <a:gd name="connsiteX14" fmla="*/ 60007 w 372427"/>
                  <a:gd name="connsiteY14" fmla="*/ 161601 h 331786"/>
                  <a:gd name="connsiteX15" fmla="*/ 39052 w 372427"/>
                  <a:gd name="connsiteY15" fmla="*/ 207321 h 331786"/>
                  <a:gd name="connsiteX16" fmla="*/ 12382 w 372427"/>
                  <a:gd name="connsiteY16" fmla="*/ 273043 h 331786"/>
                  <a:gd name="connsiteX17" fmla="*/ 3810 w 372427"/>
                  <a:gd name="connsiteY17" fmla="*/ 299713 h 331786"/>
                  <a:gd name="connsiteX18" fmla="*/ 0 w 372427"/>
                  <a:gd name="connsiteY18" fmla="*/ 331146 h 331786"/>
                  <a:gd name="connsiteX19" fmla="*/ 5715 w 372427"/>
                  <a:gd name="connsiteY19" fmla="*/ 329241 h 331786"/>
                  <a:gd name="connsiteX20" fmla="*/ 35242 w 372427"/>
                  <a:gd name="connsiteY20" fmla="*/ 323526 h 331786"/>
                  <a:gd name="connsiteX21" fmla="*/ 74295 w 372427"/>
                  <a:gd name="connsiteY21" fmla="*/ 317811 h 331786"/>
                  <a:gd name="connsiteX22" fmla="*/ 105727 w 372427"/>
                  <a:gd name="connsiteY22" fmla="*/ 314001 h 331786"/>
                  <a:gd name="connsiteX23" fmla="*/ 147637 w 372427"/>
                  <a:gd name="connsiteY23" fmla="*/ 311143 h 331786"/>
                  <a:gd name="connsiteX24" fmla="*/ 196215 w 372427"/>
                  <a:gd name="connsiteY24" fmla="*/ 309238 h 331786"/>
                  <a:gd name="connsiteX25" fmla="*/ 288607 w 372427"/>
                  <a:gd name="connsiteY25" fmla="*/ 312096 h 331786"/>
                  <a:gd name="connsiteX26" fmla="*/ 353377 w 372427"/>
                  <a:gd name="connsiteY26" fmla="*/ 317811 h 331786"/>
                  <a:gd name="connsiteX27" fmla="*/ 372427 w 372427"/>
                  <a:gd name="connsiteY27" fmla="*/ 320668 h 331786"/>
                  <a:gd name="connsiteX28" fmla="*/ 358140 w 372427"/>
                  <a:gd name="connsiteY28" fmla="*/ 283521 h 331786"/>
                  <a:gd name="connsiteX0" fmla="*/ 358140 w 372427"/>
                  <a:gd name="connsiteY0" fmla="*/ 282870 h 331135"/>
                  <a:gd name="connsiteX1" fmla="*/ 326707 w 372427"/>
                  <a:gd name="connsiteY1" fmla="*/ 194287 h 331135"/>
                  <a:gd name="connsiteX2" fmla="*/ 260985 w 372427"/>
                  <a:gd name="connsiteY2" fmla="*/ 74272 h 331135"/>
                  <a:gd name="connsiteX3" fmla="*/ 222885 w 372427"/>
                  <a:gd name="connsiteY3" fmla="*/ 34267 h 331135"/>
                  <a:gd name="connsiteX4" fmla="*/ 219075 w 372427"/>
                  <a:gd name="connsiteY4" fmla="*/ 31410 h 331135"/>
                  <a:gd name="connsiteX5" fmla="*/ 215265 w 372427"/>
                  <a:gd name="connsiteY5" fmla="*/ 28552 h 331135"/>
                  <a:gd name="connsiteX6" fmla="*/ 210502 w 372427"/>
                  <a:gd name="connsiteY6" fmla="*/ 24742 h 331135"/>
                  <a:gd name="connsiteX7" fmla="*/ 170770 w 372427"/>
                  <a:gd name="connsiteY7" fmla="*/ 98 h 331135"/>
                  <a:gd name="connsiteX8" fmla="*/ 146685 w 372427"/>
                  <a:gd name="connsiteY8" fmla="*/ 16170 h 331135"/>
                  <a:gd name="connsiteX9" fmla="*/ 145732 w 372427"/>
                  <a:gd name="connsiteY9" fmla="*/ 17122 h 331135"/>
                  <a:gd name="connsiteX10" fmla="*/ 104775 w 372427"/>
                  <a:gd name="connsiteY10" fmla="*/ 75225 h 331135"/>
                  <a:gd name="connsiteX11" fmla="*/ 89535 w 372427"/>
                  <a:gd name="connsiteY11" fmla="*/ 102847 h 331135"/>
                  <a:gd name="connsiteX12" fmla="*/ 75247 w 372427"/>
                  <a:gd name="connsiteY12" fmla="*/ 131422 h 331135"/>
                  <a:gd name="connsiteX13" fmla="*/ 60007 w 372427"/>
                  <a:gd name="connsiteY13" fmla="*/ 160950 h 331135"/>
                  <a:gd name="connsiteX14" fmla="*/ 39052 w 372427"/>
                  <a:gd name="connsiteY14" fmla="*/ 206670 h 331135"/>
                  <a:gd name="connsiteX15" fmla="*/ 12382 w 372427"/>
                  <a:gd name="connsiteY15" fmla="*/ 272392 h 331135"/>
                  <a:gd name="connsiteX16" fmla="*/ 3810 w 372427"/>
                  <a:gd name="connsiteY16" fmla="*/ 299062 h 331135"/>
                  <a:gd name="connsiteX17" fmla="*/ 0 w 372427"/>
                  <a:gd name="connsiteY17" fmla="*/ 330495 h 331135"/>
                  <a:gd name="connsiteX18" fmla="*/ 5715 w 372427"/>
                  <a:gd name="connsiteY18" fmla="*/ 328590 h 331135"/>
                  <a:gd name="connsiteX19" fmla="*/ 35242 w 372427"/>
                  <a:gd name="connsiteY19" fmla="*/ 322875 h 331135"/>
                  <a:gd name="connsiteX20" fmla="*/ 74295 w 372427"/>
                  <a:gd name="connsiteY20" fmla="*/ 317160 h 331135"/>
                  <a:gd name="connsiteX21" fmla="*/ 105727 w 372427"/>
                  <a:gd name="connsiteY21" fmla="*/ 313350 h 331135"/>
                  <a:gd name="connsiteX22" fmla="*/ 147637 w 372427"/>
                  <a:gd name="connsiteY22" fmla="*/ 310492 h 331135"/>
                  <a:gd name="connsiteX23" fmla="*/ 196215 w 372427"/>
                  <a:gd name="connsiteY23" fmla="*/ 308587 h 331135"/>
                  <a:gd name="connsiteX24" fmla="*/ 288607 w 372427"/>
                  <a:gd name="connsiteY24" fmla="*/ 311445 h 331135"/>
                  <a:gd name="connsiteX25" fmla="*/ 353377 w 372427"/>
                  <a:gd name="connsiteY25" fmla="*/ 317160 h 331135"/>
                  <a:gd name="connsiteX26" fmla="*/ 372427 w 372427"/>
                  <a:gd name="connsiteY26" fmla="*/ 320017 h 331135"/>
                  <a:gd name="connsiteX27" fmla="*/ 358140 w 372427"/>
                  <a:gd name="connsiteY27" fmla="*/ 282870 h 331135"/>
                  <a:gd name="connsiteX0" fmla="*/ 358140 w 372427"/>
                  <a:gd name="connsiteY0" fmla="*/ 283885 h 332150"/>
                  <a:gd name="connsiteX1" fmla="*/ 326707 w 372427"/>
                  <a:gd name="connsiteY1" fmla="*/ 195302 h 332150"/>
                  <a:gd name="connsiteX2" fmla="*/ 260985 w 372427"/>
                  <a:gd name="connsiteY2" fmla="*/ 75287 h 332150"/>
                  <a:gd name="connsiteX3" fmla="*/ 222885 w 372427"/>
                  <a:gd name="connsiteY3" fmla="*/ 35282 h 332150"/>
                  <a:gd name="connsiteX4" fmla="*/ 219075 w 372427"/>
                  <a:gd name="connsiteY4" fmla="*/ 32425 h 332150"/>
                  <a:gd name="connsiteX5" fmla="*/ 215265 w 372427"/>
                  <a:gd name="connsiteY5" fmla="*/ 29567 h 332150"/>
                  <a:gd name="connsiteX6" fmla="*/ 210502 w 372427"/>
                  <a:gd name="connsiteY6" fmla="*/ 25757 h 332150"/>
                  <a:gd name="connsiteX7" fmla="*/ 169913 w 372427"/>
                  <a:gd name="connsiteY7" fmla="*/ 92 h 332150"/>
                  <a:gd name="connsiteX8" fmla="*/ 146685 w 372427"/>
                  <a:gd name="connsiteY8" fmla="*/ 17185 h 332150"/>
                  <a:gd name="connsiteX9" fmla="*/ 145732 w 372427"/>
                  <a:gd name="connsiteY9" fmla="*/ 18137 h 332150"/>
                  <a:gd name="connsiteX10" fmla="*/ 104775 w 372427"/>
                  <a:gd name="connsiteY10" fmla="*/ 76240 h 332150"/>
                  <a:gd name="connsiteX11" fmla="*/ 89535 w 372427"/>
                  <a:gd name="connsiteY11" fmla="*/ 103862 h 332150"/>
                  <a:gd name="connsiteX12" fmla="*/ 75247 w 372427"/>
                  <a:gd name="connsiteY12" fmla="*/ 132437 h 332150"/>
                  <a:gd name="connsiteX13" fmla="*/ 60007 w 372427"/>
                  <a:gd name="connsiteY13" fmla="*/ 161965 h 332150"/>
                  <a:gd name="connsiteX14" fmla="*/ 39052 w 372427"/>
                  <a:gd name="connsiteY14" fmla="*/ 207685 h 332150"/>
                  <a:gd name="connsiteX15" fmla="*/ 12382 w 372427"/>
                  <a:gd name="connsiteY15" fmla="*/ 273407 h 332150"/>
                  <a:gd name="connsiteX16" fmla="*/ 3810 w 372427"/>
                  <a:gd name="connsiteY16" fmla="*/ 300077 h 332150"/>
                  <a:gd name="connsiteX17" fmla="*/ 0 w 372427"/>
                  <a:gd name="connsiteY17" fmla="*/ 331510 h 332150"/>
                  <a:gd name="connsiteX18" fmla="*/ 5715 w 372427"/>
                  <a:gd name="connsiteY18" fmla="*/ 329605 h 332150"/>
                  <a:gd name="connsiteX19" fmla="*/ 35242 w 372427"/>
                  <a:gd name="connsiteY19" fmla="*/ 323890 h 332150"/>
                  <a:gd name="connsiteX20" fmla="*/ 74295 w 372427"/>
                  <a:gd name="connsiteY20" fmla="*/ 318175 h 332150"/>
                  <a:gd name="connsiteX21" fmla="*/ 105727 w 372427"/>
                  <a:gd name="connsiteY21" fmla="*/ 314365 h 332150"/>
                  <a:gd name="connsiteX22" fmla="*/ 147637 w 372427"/>
                  <a:gd name="connsiteY22" fmla="*/ 311507 h 332150"/>
                  <a:gd name="connsiteX23" fmla="*/ 196215 w 372427"/>
                  <a:gd name="connsiteY23" fmla="*/ 309602 h 332150"/>
                  <a:gd name="connsiteX24" fmla="*/ 288607 w 372427"/>
                  <a:gd name="connsiteY24" fmla="*/ 312460 h 332150"/>
                  <a:gd name="connsiteX25" fmla="*/ 353377 w 372427"/>
                  <a:gd name="connsiteY25" fmla="*/ 318175 h 332150"/>
                  <a:gd name="connsiteX26" fmla="*/ 372427 w 372427"/>
                  <a:gd name="connsiteY26" fmla="*/ 321032 h 332150"/>
                  <a:gd name="connsiteX27" fmla="*/ 358140 w 372427"/>
                  <a:gd name="connsiteY27" fmla="*/ 283885 h 332150"/>
                  <a:gd name="connsiteX0" fmla="*/ 358140 w 372427"/>
                  <a:gd name="connsiteY0" fmla="*/ 283793 h 332058"/>
                  <a:gd name="connsiteX1" fmla="*/ 326707 w 372427"/>
                  <a:gd name="connsiteY1" fmla="*/ 195210 h 332058"/>
                  <a:gd name="connsiteX2" fmla="*/ 260985 w 372427"/>
                  <a:gd name="connsiteY2" fmla="*/ 75195 h 332058"/>
                  <a:gd name="connsiteX3" fmla="*/ 222885 w 372427"/>
                  <a:gd name="connsiteY3" fmla="*/ 35190 h 332058"/>
                  <a:gd name="connsiteX4" fmla="*/ 219075 w 372427"/>
                  <a:gd name="connsiteY4" fmla="*/ 32333 h 332058"/>
                  <a:gd name="connsiteX5" fmla="*/ 215265 w 372427"/>
                  <a:gd name="connsiteY5" fmla="*/ 29475 h 332058"/>
                  <a:gd name="connsiteX6" fmla="*/ 210502 w 372427"/>
                  <a:gd name="connsiteY6" fmla="*/ 25665 h 332058"/>
                  <a:gd name="connsiteX7" fmla="*/ 169913 w 372427"/>
                  <a:gd name="connsiteY7" fmla="*/ 0 h 332058"/>
                  <a:gd name="connsiteX8" fmla="*/ 146685 w 372427"/>
                  <a:gd name="connsiteY8" fmla="*/ 17093 h 332058"/>
                  <a:gd name="connsiteX9" fmla="*/ 145732 w 372427"/>
                  <a:gd name="connsiteY9" fmla="*/ 18045 h 332058"/>
                  <a:gd name="connsiteX10" fmla="*/ 104775 w 372427"/>
                  <a:gd name="connsiteY10" fmla="*/ 76148 h 332058"/>
                  <a:gd name="connsiteX11" fmla="*/ 89535 w 372427"/>
                  <a:gd name="connsiteY11" fmla="*/ 103770 h 332058"/>
                  <a:gd name="connsiteX12" fmla="*/ 75247 w 372427"/>
                  <a:gd name="connsiteY12" fmla="*/ 132345 h 332058"/>
                  <a:gd name="connsiteX13" fmla="*/ 60007 w 372427"/>
                  <a:gd name="connsiteY13" fmla="*/ 161873 h 332058"/>
                  <a:gd name="connsiteX14" fmla="*/ 39052 w 372427"/>
                  <a:gd name="connsiteY14" fmla="*/ 207593 h 332058"/>
                  <a:gd name="connsiteX15" fmla="*/ 12382 w 372427"/>
                  <a:gd name="connsiteY15" fmla="*/ 273315 h 332058"/>
                  <a:gd name="connsiteX16" fmla="*/ 3810 w 372427"/>
                  <a:gd name="connsiteY16" fmla="*/ 299985 h 332058"/>
                  <a:gd name="connsiteX17" fmla="*/ 0 w 372427"/>
                  <a:gd name="connsiteY17" fmla="*/ 331418 h 332058"/>
                  <a:gd name="connsiteX18" fmla="*/ 5715 w 372427"/>
                  <a:gd name="connsiteY18" fmla="*/ 329513 h 332058"/>
                  <a:gd name="connsiteX19" fmla="*/ 35242 w 372427"/>
                  <a:gd name="connsiteY19" fmla="*/ 323798 h 332058"/>
                  <a:gd name="connsiteX20" fmla="*/ 74295 w 372427"/>
                  <a:gd name="connsiteY20" fmla="*/ 318083 h 332058"/>
                  <a:gd name="connsiteX21" fmla="*/ 105727 w 372427"/>
                  <a:gd name="connsiteY21" fmla="*/ 314273 h 332058"/>
                  <a:gd name="connsiteX22" fmla="*/ 147637 w 372427"/>
                  <a:gd name="connsiteY22" fmla="*/ 311415 h 332058"/>
                  <a:gd name="connsiteX23" fmla="*/ 196215 w 372427"/>
                  <a:gd name="connsiteY23" fmla="*/ 309510 h 332058"/>
                  <a:gd name="connsiteX24" fmla="*/ 288607 w 372427"/>
                  <a:gd name="connsiteY24" fmla="*/ 312368 h 332058"/>
                  <a:gd name="connsiteX25" fmla="*/ 353377 w 372427"/>
                  <a:gd name="connsiteY25" fmla="*/ 318083 h 332058"/>
                  <a:gd name="connsiteX26" fmla="*/ 372427 w 372427"/>
                  <a:gd name="connsiteY26" fmla="*/ 320940 h 332058"/>
                  <a:gd name="connsiteX27" fmla="*/ 358140 w 372427"/>
                  <a:gd name="connsiteY27" fmla="*/ 283793 h 332058"/>
                  <a:gd name="connsiteX0" fmla="*/ 358140 w 372427"/>
                  <a:gd name="connsiteY0" fmla="*/ 284978 h 333243"/>
                  <a:gd name="connsiteX1" fmla="*/ 326707 w 372427"/>
                  <a:gd name="connsiteY1" fmla="*/ 196395 h 333243"/>
                  <a:gd name="connsiteX2" fmla="*/ 260985 w 372427"/>
                  <a:gd name="connsiteY2" fmla="*/ 76380 h 333243"/>
                  <a:gd name="connsiteX3" fmla="*/ 222885 w 372427"/>
                  <a:gd name="connsiteY3" fmla="*/ 36375 h 333243"/>
                  <a:gd name="connsiteX4" fmla="*/ 219075 w 372427"/>
                  <a:gd name="connsiteY4" fmla="*/ 33518 h 333243"/>
                  <a:gd name="connsiteX5" fmla="*/ 215265 w 372427"/>
                  <a:gd name="connsiteY5" fmla="*/ 30660 h 333243"/>
                  <a:gd name="connsiteX6" fmla="*/ 210502 w 372427"/>
                  <a:gd name="connsiteY6" fmla="*/ 26850 h 333243"/>
                  <a:gd name="connsiteX7" fmla="*/ 167177 w 372427"/>
                  <a:gd name="connsiteY7" fmla="*/ 0 h 333243"/>
                  <a:gd name="connsiteX8" fmla="*/ 146685 w 372427"/>
                  <a:gd name="connsiteY8" fmla="*/ 18278 h 333243"/>
                  <a:gd name="connsiteX9" fmla="*/ 145732 w 372427"/>
                  <a:gd name="connsiteY9" fmla="*/ 19230 h 333243"/>
                  <a:gd name="connsiteX10" fmla="*/ 104775 w 372427"/>
                  <a:gd name="connsiteY10" fmla="*/ 77333 h 333243"/>
                  <a:gd name="connsiteX11" fmla="*/ 89535 w 372427"/>
                  <a:gd name="connsiteY11" fmla="*/ 104955 h 333243"/>
                  <a:gd name="connsiteX12" fmla="*/ 75247 w 372427"/>
                  <a:gd name="connsiteY12" fmla="*/ 133530 h 333243"/>
                  <a:gd name="connsiteX13" fmla="*/ 60007 w 372427"/>
                  <a:gd name="connsiteY13" fmla="*/ 163058 h 333243"/>
                  <a:gd name="connsiteX14" fmla="*/ 39052 w 372427"/>
                  <a:gd name="connsiteY14" fmla="*/ 208778 h 333243"/>
                  <a:gd name="connsiteX15" fmla="*/ 12382 w 372427"/>
                  <a:gd name="connsiteY15" fmla="*/ 274500 h 333243"/>
                  <a:gd name="connsiteX16" fmla="*/ 3810 w 372427"/>
                  <a:gd name="connsiteY16" fmla="*/ 301170 h 333243"/>
                  <a:gd name="connsiteX17" fmla="*/ 0 w 372427"/>
                  <a:gd name="connsiteY17" fmla="*/ 332603 h 333243"/>
                  <a:gd name="connsiteX18" fmla="*/ 5715 w 372427"/>
                  <a:gd name="connsiteY18" fmla="*/ 330698 h 333243"/>
                  <a:gd name="connsiteX19" fmla="*/ 35242 w 372427"/>
                  <a:gd name="connsiteY19" fmla="*/ 324983 h 333243"/>
                  <a:gd name="connsiteX20" fmla="*/ 74295 w 372427"/>
                  <a:gd name="connsiteY20" fmla="*/ 319268 h 333243"/>
                  <a:gd name="connsiteX21" fmla="*/ 105727 w 372427"/>
                  <a:gd name="connsiteY21" fmla="*/ 315458 h 333243"/>
                  <a:gd name="connsiteX22" fmla="*/ 147637 w 372427"/>
                  <a:gd name="connsiteY22" fmla="*/ 312600 h 333243"/>
                  <a:gd name="connsiteX23" fmla="*/ 196215 w 372427"/>
                  <a:gd name="connsiteY23" fmla="*/ 310695 h 333243"/>
                  <a:gd name="connsiteX24" fmla="*/ 288607 w 372427"/>
                  <a:gd name="connsiteY24" fmla="*/ 313553 h 333243"/>
                  <a:gd name="connsiteX25" fmla="*/ 353377 w 372427"/>
                  <a:gd name="connsiteY25" fmla="*/ 319268 h 333243"/>
                  <a:gd name="connsiteX26" fmla="*/ 372427 w 372427"/>
                  <a:gd name="connsiteY26" fmla="*/ 322125 h 333243"/>
                  <a:gd name="connsiteX27" fmla="*/ 358140 w 372427"/>
                  <a:gd name="connsiteY27" fmla="*/ 284978 h 333243"/>
                  <a:gd name="connsiteX0" fmla="*/ 358140 w 372427"/>
                  <a:gd name="connsiteY0" fmla="*/ 284978 h 333243"/>
                  <a:gd name="connsiteX1" fmla="*/ 326707 w 372427"/>
                  <a:gd name="connsiteY1" fmla="*/ 196395 h 333243"/>
                  <a:gd name="connsiteX2" fmla="*/ 260985 w 372427"/>
                  <a:gd name="connsiteY2" fmla="*/ 76380 h 333243"/>
                  <a:gd name="connsiteX3" fmla="*/ 219075 w 372427"/>
                  <a:gd name="connsiteY3" fmla="*/ 33518 h 333243"/>
                  <a:gd name="connsiteX4" fmla="*/ 215265 w 372427"/>
                  <a:gd name="connsiteY4" fmla="*/ 30660 h 333243"/>
                  <a:gd name="connsiteX5" fmla="*/ 210502 w 372427"/>
                  <a:gd name="connsiteY5" fmla="*/ 26850 h 333243"/>
                  <a:gd name="connsiteX6" fmla="*/ 167177 w 372427"/>
                  <a:gd name="connsiteY6" fmla="*/ 0 h 333243"/>
                  <a:gd name="connsiteX7" fmla="*/ 146685 w 372427"/>
                  <a:gd name="connsiteY7" fmla="*/ 18278 h 333243"/>
                  <a:gd name="connsiteX8" fmla="*/ 145732 w 372427"/>
                  <a:gd name="connsiteY8" fmla="*/ 19230 h 333243"/>
                  <a:gd name="connsiteX9" fmla="*/ 104775 w 372427"/>
                  <a:gd name="connsiteY9" fmla="*/ 77333 h 333243"/>
                  <a:gd name="connsiteX10" fmla="*/ 89535 w 372427"/>
                  <a:gd name="connsiteY10" fmla="*/ 104955 h 333243"/>
                  <a:gd name="connsiteX11" fmla="*/ 75247 w 372427"/>
                  <a:gd name="connsiteY11" fmla="*/ 133530 h 333243"/>
                  <a:gd name="connsiteX12" fmla="*/ 60007 w 372427"/>
                  <a:gd name="connsiteY12" fmla="*/ 163058 h 333243"/>
                  <a:gd name="connsiteX13" fmla="*/ 39052 w 372427"/>
                  <a:gd name="connsiteY13" fmla="*/ 208778 h 333243"/>
                  <a:gd name="connsiteX14" fmla="*/ 12382 w 372427"/>
                  <a:gd name="connsiteY14" fmla="*/ 274500 h 333243"/>
                  <a:gd name="connsiteX15" fmla="*/ 3810 w 372427"/>
                  <a:gd name="connsiteY15" fmla="*/ 301170 h 333243"/>
                  <a:gd name="connsiteX16" fmla="*/ 0 w 372427"/>
                  <a:gd name="connsiteY16" fmla="*/ 332603 h 333243"/>
                  <a:gd name="connsiteX17" fmla="*/ 5715 w 372427"/>
                  <a:gd name="connsiteY17" fmla="*/ 330698 h 333243"/>
                  <a:gd name="connsiteX18" fmla="*/ 35242 w 372427"/>
                  <a:gd name="connsiteY18" fmla="*/ 324983 h 333243"/>
                  <a:gd name="connsiteX19" fmla="*/ 74295 w 372427"/>
                  <a:gd name="connsiteY19" fmla="*/ 319268 h 333243"/>
                  <a:gd name="connsiteX20" fmla="*/ 105727 w 372427"/>
                  <a:gd name="connsiteY20" fmla="*/ 315458 h 333243"/>
                  <a:gd name="connsiteX21" fmla="*/ 147637 w 372427"/>
                  <a:gd name="connsiteY21" fmla="*/ 312600 h 333243"/>
                  <a:gd name="connsiteX22" fmla="*/ 196215 w 372427"/>
                  <a:gd name="connsiteY22" fmla="*/ 310695 h 333243"/>
                  <a:gd name="connsiteX23" fmla="*/ 288607 w 372427"/>
                  <a:gd name="connsiteY23" fmla="*/ 313553 h 333243"/>
                  <a:gd name="connsiteX24" fmla="*/ 353377 w 372427"/>
                  <a:gd name="connsiteY24" fmla="*/ 319268 h 333243"/>
                  <a:gd name="connsiteX25" fmla="*/ 372427 w 372427"/>
                  <a:gd name="connsiteY25" fmla="*/ 322125 h 333243"/>
                  <a:gd name="connsiteX26" fmla="*/ 358140 w 372427"/>
                  <a:gd name="connsiteY26" fmla="*/ 284978 h 333243"/>
                  <a:gd name="connsiteX0" fmla="*/ 358140 w 372427"/>
                  <a:gd name="connsiteY0" fmla="*/ 284978 h 333243"/>
                  <a:gd name="connsiteX1" fmla="*/ 326707 w 372427"/>
                  <a:gd name="connsiteY1" fmla="*/ 196395 h 333243"/>
                  <a:gd name="connsiteX2" fmla="*/ 260985 w 372427"/>
                  <a:gd name="connsiteY2" fmla="*/ 76380 h 333243"/>
                  <a:gd name="connsiteX3" fmla="*/ 219075 w 372427"/>
                  <a:gd name="connsiteY3" fmla="*/ 33518 h 333243"/>
                  <a:gd name="connsiteX4" fmla="*/ 210502 w 372427"/>
                  <a:gd name="connsiteY4" fmla="*/ 26850 h 333243"/>
                  <a:gd name="connsiteX5" fmla="*/ 167177 w 372427"/>
                  <a:gd name="connsiteY5" fmla="*/ 0 h 333243"/>
                  <a:gd name="connsiteX6" fmla="*/ 146685 w 372427"/>
                  <a:gd name="connsiteY6" fmla="*/ 18278 h 333243"/>
                  <a:gd name="connsiteX7" fmla="*/ 145732 w 372427"/>
                  <a:gd name="connsiteY7" fmla="*/ 19230 h 333243"/>
                  <a:gd name="connsiteX8" fmla="*/ 104775 w 372427"/>
                  <a:gd name="connsiteY8" fmla="*/ 77333 h 333243"/>
                  <a:gd name="connsiteX9" fmla="*/ 89535 w 372427"/>
                  <a:gd name="connsiteY9" fmla="*/ 104955 h 333243"/>
                  <a:gd name="connsiteX10" fmla="*/ 75247 w 372427"/>
                  <a:gd name="connsiteY10" fmla="*/ 133530 h 333243"/>
                  <a:gd name="connsiteX11" fmla="*/ 60007 w 372427"/>
                  <a:gd name="connsiteY11" fmla="*/ 163058 h 333243"/>
                  <a:gd name="connsiteX12" fmla="*/ 39052 w 372427"/>
                  <a:gd name="connsiteY12" fmla="*/ 208778 h 333243"/>
                  <a:gd name="connsiteX13" fmla="*/ 12382 w 372427"/>
                  <a:gd name="connsiteY13" fmla="*/ 274500 h 333243"/>
                  <a:gd name="connsiteX14" fmla="*/ 3810 w 372427"/>
                  <a:gd name="connsiteY14" fmla="*/ 301170 h 333243"/>
                  <a:gd name="connsiteX15" fmla="*/ 0 w 372427"/>
                  <a:gd name="connsiteY15" fmla="*/ 332603 h 333243"/>
                  <a:gd name="connsiteX16" fmla="*/ 5715 w 372427"/>
                  <a:gd name="connsiteY16" fmla="*/ 330698 h 333243"/>
                  <a:gd name="connsiteX17" fmla="*/ 35242 w 372427"/>
                  <a:gd name="connsiteY17" fmla="*/ 324983 h 333243"/>
                  <a:gd name="connsiteX18" fmla="*/ 74295 w 372427"/>
                  <a:gd name="connsiteY18" fmla="*/ 319268 h 333243"/>
                  <a:gd name="connsiteX19" fmla="*/ 105727 w 372427"/>
                  <a:gd name="connsiteY19" fmla="*/ 315458 h 333243"/>
                  <a:gd name="connsiteX20" fmla="*/ 147637 w 372427"/>
                  <a:gd name="connsiteY20" fmla="*/ 312600 h 333243"/>
                  <a:gd name="connsiteX21" fmla="*/ 196215 w 372427"/>
                  <a:gd name="connsiteY21" fmla="*/ 310695 h 333243"/>
                  <a:gd name="connsiteX22" fmla="*/ 288607 w 372427"/>
                  <a:gd name="connsiteY22" fmla="*/ 313553 h 333243"/>
                  <a:gd name="connsiteX23" fmla="*/ 353377 w 372427"/>
                  <a:gd name="connsiteY23" fmla="*/ 319268 h 333243"/>
                  <a:gd name="connsiteX24" fmla="*/ 372427 w 372427"/>
                  <a:gd name="connsiteY24" fmla="*/ 322125 h 333243"/>
                  <a:gd name="connsiteX25" fmla="*/ 358140 w 372427"/>
                  <a:gd name="connsiteY25" fmla="*/ 284978 h 333243"/>
                  <a:gd name="connsiteX0" fmla="*/ 358140 w 372427"/>
                  <a:gd name="connsiteY0" fmla="*/ 284978 h 333243"/>
                  <a:gd name="connsiteX1" fmla="*/ 326707 w 372427"/>
                  <a:gd name="connsiteY1" fmla="*/ 196395 h 333243"/>
                  <a:gd name="connsiteX2" fmla="*/ 260985 w 372427"/>
                  <a:gd name="connsiteY2" fmla="*/ 76380 h 333243"/>
                  <a:gd name="connsiteX3" fmla="*/ 210502 w 372427"/>
                  <a:gd name="connsiteY3" fmla="*/ 26850 h 333243"/>
                  <a:gd name="connsiteX4" fmla="*/ 167177 w 372427"/>
                  <a:gd name="connsiteY4" fmla="*/ 0 h 333243"/>
                  <a:gd name="connsiteX5" fmla="*/ 146685 w 372427"/>
                  <a:gd name="connsiteY5" fmla="*/ 18278 h 333243"/>
                  <a:gd name="connsiteX6" fmla="*/ 145732 w 372427"/>
                  <a:gd name="connsiteY6" fmla="*/ 19230 h 333243"/>
                  <a:gd name="connsiteX7" fmla="*/ 104775 w 372427"/>
                  <a:gd name="connsiteY7" fmla="*/ 77333 h 333243"/>
                  <a:gd name="connsiteX8" fmla="*/ 89535 w 372427"/>
                  <a:gd name="connsiteY8" fmla="*/ 104955 h 333243"/>
                  <a:gd name="connsiteX9" fmla="*/ 75247 w 372427"/>
                  <a:gd name="connsiteY9" fmla="*/ 133530 h 333243"/>
                  <a:gd name="connsiteX10" fmla="*/ 60007 w 372427"/>
                  <a:gd name="connsiteY10" fmla="*/ 163058 h 333243"/>
                  <a:gd name="connsiteX11" fmla="*/ 39052 w 372427"/>
                  <a:gd name="connsiteY11" fmla="*/ 208778 h 333243"/>
                  <a:gd name="connsiteX12" fmla="*/ 12382 w 372427"/>
                  <a:gd name="connsiteY12" fmla="*/ 274500 h 333243"/>
                  <a:gd name="connsiteX13" fmla="*/ 3810 w 372427"/>
                  <a:gd name="connsiteY13" fmla="*/ 301170 h 333243"/>
                  <a:gd name="connsiteX14" fmla="*/ 0 w 372427"/>
                  <a:gd name="connsiteY14" fmla="*/ 332603 h 333243"/>
                  <a:gd name="connsiteX15" fmla="*/ 5715 w 372427"/>
                  <a:gd name="connsiteY15" fmla="*/ 330698 h 333243"/>
                  <a:gd name="connsiteX16" fmla="*/ 35242 w 372427"/>
                  <a:gd name="connsiteY16" fmla="*/ 324983 h 333243"/>
                  <a:gd name="connsiteX17" fmla="*/ 74295 w 372427"/>
                  <a:gd name="connsiteY17" fmla="*/ 319268 h 333243"/>
                  <a:gd name="connsiteX18" fmla="*/ 105727 w 372427"/>
                  <a:gd name="connsiteY18" fmla="*/ 315458 h 333243"/>
                  <a:gd name="connsiteX19" fmla="*/ 147637 w 372427"/>
                  <a:gd name="connsiteY19" fmla="*/ 312600 h 333243"/>
                  <a:gd name="connsiteX20" fmla="*/ 196215 w 372427"/>
                  <a:gd name="connsiteY20" fmla="*/ 310695 h 333243"/>
                  <a:gd name="connsiteX21" fmla="*/ 288607 w 372427"/>
                  <a:gd name="connsiteY21" fmla="*/ 313553 h 333243"/>
                  <a:gd name="connsiteX22" fmla="*/ 353377 w 372427"/>
                  <a:gd name="connsiteY22" fmla="*/ 319268 h 333243"/>
                  <a:gd name="connsiteX23" fmla="*/ 372427 w 372427"/>
                  <a:gd name="connsiteY23" fmla="*/ 322125 h 333243"/>
                  <a:gd name="connsiteX24" fmla="*/ 358140 w 372427"/>
                  <a:gd name="connsiteY24" fmla="*/ 284978 h 333243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89535 w 372427"/>
                  <a:gd name="connsiteY7" fmla="*/ 107187 h 335475"/>
                  <a:gd name="connsiteX8" fmla="*/ 75247 w 372427"/>
                  <a:gd name="connsiteY8" fmla="*/ 135762 h 335475"/>
                  <a:gd name="connsiteX9" fmla="*/ 60007 w 372427"/>
                  <a:gd name="connsiteY9" fmla="*/ 165290 h 335475"/>
                  <a:gd name="connsiteX10" fmla="*/ 39052 w 372427"/>
                  <a:gd name="connsiteY10" fmla="*/ 211010 h 335475"/>
                  <a:gd name="connsiteX11" fmla="*/ 12382 w 372427"/>
                  <a:gd name="connsiteY11" fmla="*/ 276732 h 335475"/>
                  <a:gd name="connsiteX12" fmla="*/ 3810 w 372427"/>
                  <a:gd name="connsiteY12" fmla="*/ 303402 h 335475"/>
                  <a:gd name="connsiteX13" fmla="*/ 0 w 372427"/>
                  <a:gd name="connsiteY13" fmla="*/ 334835 h 335475"/>
                  <a:gd name="connsiteX14" fmla="*/ 5715 w 372427"/>
                  <a:gd name="connsiteY14" fmla="*/ 332930 h 335475"/>
                  <a:gd name="connsiteX15" fmla="*/ 35242 w 372427"/>
                  <a:gd name="connsiteY15" fmla="*/ 327215 h 335475"/>
                  <a:gd name="connsiteX16" fmla="*/ 74295 w 372427"/>
                  <a:gd name="connsiteY16" fmla="*/ 321500 h 335475"/>
                  <a:gd name="connsiteX17" fmla="*/ 105727 w 372427"/>
                  <a:gd name="connsiteY17" fmla="*/ 317690 h 335475"/>
                  <a:gd name="connsiteX18" fmla="*/ 147637 w 372427"/>
                  <a:gd name="connsiteY18" fmla="*/ 314832 h 335475"/>
                  <a:gd name="connsiteX19" fmla="*/ 196215 w 372427"/>
                  <a:gd name="connsiteY19" fmla="*/ 312927 h 335475"/>
                  <a:gd name="connsiteX20" fmla="*/ 288607 w 372427"/>
                  <a:gd name="connsiteY20" fmla="*/ 315785 h 335475"/>
                  <a:gd name="connsiteX21" fmla="*/ 353377 w 372427"/>
                  <a:gd name="connsiteY21" fmla="*/ 321500 h 335475"/>
                  <a:gd name="connsiteX22" fmla="*/ 372427 w 372427"/>
                  <a:gd name="connsiteY22" fmla="*/ 324357 h 335475"/>
                  <a:gd name="connsiteX23" fmla="*/ 358140 w 372427"/>
                  <a:gd name="connsiteY23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75247 w 372427"/>
                  <a:gd name="connsiteY7" fmla="*/ 135762 h 335475"/>
                  <a:gd name="connsiteX8" fmla="*/ 60007 w 372427"/>
                  <a:gd name="connsiteY8" fmla="*/ 165290 h 335475"/>
                  <a:gd name="connsiteX9" fmla="*/ 39052 w 372427"/>
                  <a:gd name="connsiteY9" fmla="*/ 211010 h 335475"/>
                  <a:gd name="connsiteX10" fmla="*/ 12382 w 372427"/>
                  <a:gd name="connsiteY10" fmla="*/ 276732 h 335475"/>
                  <a:gd name="connsiteX11" fmla="*/ 3810 w 372427"/>
                  <a:gd name="connsiteY11" fmla="*/ 303402 h 335475"/>
                  <a:gd name="connsiteX12" fmla="*/ 0 w 372427"/>
                  <a:gd name="connsiteY12" fmla="*/ 334835 h 335475"/>
                  <a:gd name="connsiteX13" fmla="*/ 5715 w 372427"/>
                  <a:gd name="connsiteY13" fmla="*/ 332930 h 335475"/>
                  <a:gd name="connsiteX14" fmla="*/ 35242 w 372427"/>
                  <a:gd name="connsiteY14" fmla="*/ 327215 h 335475"/>
                  <a:gd name="connsiteX15" fmla="*/ 74295 w 372427"/>
                  <a:gd name="connsiteY15" fmla="*/ 321500 h 335475"/>
                  <a:gd name="connsiteX16" fmla="*/ 105727 w 372427"/>
                  <a:gd name="connsiteY16" fmla="*/ 317690 h 335475"/>
                  <a:gd name="connsiteX17" fmla="*/ 147637 w 372427"/>
                  <a:gd name="connsiteY17" fmla="*/ 314832 h 335475"/>
                  <a:gd name="connsiteX18" fmla="*/ 196215 w 372427"/>
                  <a:gd name="connsiteY18" fmla="*/ 312927 h 335475"/>
                  <a:gd name="connsiteX19" fmla="*/ 288607 w 372427"/>
                  <a:gd name="connsiteY19" fmla="*/ 315785 h 335475"/>
                  <a:gd name="connsiteX20" fmla="*/ 353377 w 372427"/>
                  <a:gd name="connsiteY20" fmla="*/ 321500 h 335475"/>
                  <a:gd name="connsiteX21" fmla="*/ 372427 w 372427"/>
                  <a:gd name="connsiteY21" fmla="*/ 324357 h 335475"/>
                  <a:gd name="connsiteX22" fmla="*/ 358140 w 372427"/>
                  <a:gd name="connsiteY22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60007 w 372427"/>
                  <a:gd name="connsiteY7" fmla="*/ 165290 h 335475"/>
                  <a:gd name="connsiteX8" fmla="*/ 39052 w 372427"/>
                  <a:gd name="connsiteY8" fmla="*/ 211010 h 335475"/>
                  <a:gd name="connsiteX9" fmla="*/ 12382 w 372427"/>
                  <a:gd name="connsiteY9" fmla="*/ 276732 h 335475"/>
                  <a:gd name="connsiteX10" fmla="*/ 3810 w 372427"/>
                  <a:gd name="connsiteY10" fmla="*/ 303402 h 335475"/>
                  <a:gd name="connsiteX11" fmla="*/ 0 w 372427"/>
                  <a:gd name="connsiteY11" fmla="*/ 334835 h 335475"/>
                  <a:gd name="connsiteX12" fmla="*/ 5715 w 372427"/>
                  <a:gd name="connsiteY12" fmla="*/ 332930 h 335475"/>
                  <a:gd name="connsiteX13" fmla="*/ 35242 w 372427"/>
                  <a:gd name="connsiteY13" fmla="*/ 327215 h 335475"/>
                  <a:gd name="connsiteX14" fmla="*/ 74295 w 372427"/>
                  <a:gd name="connsiteY14" fmla="*/ 321500 h 335475"/>
                  <a:gd name="connsiteX15" fmla="*/ 105727 w 372427"/>
                  <a:gd name="connsiteY15" fmla="*/ 317690 h 335475"/>
                  <a:gd name="connsiteX16" fmla="*/ 147637 w 372427"/>
                  <a:gd name="connsiteY16" fmla="*/ 314832 h 335475"/>
                  <a:gd name="connsiteX17" fmla="*/ 196215 w 372427"/>
                  <a:gd name="connsiteY17" fmla="*/ 312927 h 335475"/>
                  <a:gd name="connsiteX18" fmla="*/ 288607 w 372427"/>
                  <a:gd name="connsiteY18" fmla="*/ 315785 h 335475"/>
                  <a:gd name="connsiteX19" fmla="*/ 353377 w 372427"/>
                  <a:gd name="connsiteY19" fmla="*/ 321500 h 335475"/>
                  <a:gd name="connsiteX20" fmla="*/ 372427 w 372427"/>
                  <a:gd name="connsiteY20" fmla="*/ 324357 h 335475"/>
                  <a:gd name="connsiteX21" fmla="*/ 358140 w 372427"/>
                  <a:gd name="connsiteY21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39052 w 372427"/>
                  <a:gd name="connsiteY7" fmla="*/ 211010 h 335475"/>
                  <a:gd name="connsiteX8" fmla="*/ 12382 w 372427"/>
                  <a:gd name="connsiteY8" fmla="*/ 276732 h 335475"/>
                  <a:gd name="connsiteX9" fmla="*/ 3810 w 372427"/>
                  <a:gd name="connsiteY9" fmla="*/ 303402 h 335475"/>
                  <a:gd name="connsiteX10" fmla="*/ 0 w 372427"/>
                  <a:gd name="connsiteY10" fmla="*/ 334835 h 335475"/>
                  <a:gd name="connsiteX11" fmla="*/ 5715 w 372427"/>
                  <a:gd name="connsiteY11" fmla="*/ 332930 h 335475"/>
                  <a:gd name="connsiteX12" fmla="*/ 35242 w 372427"/>
                  <a:gd name="connsiteY12" fmla="*/ 327215 h 335475"/>
                  <a:gd name="connsiteX13" fmla="*/ 74295 w 372427"/>
                  <a:gd name="connsiteY13" fmla="*/ 321500 h 335475"/>
                  <a:gd name="connsiteX14" fmla="*/ 105727 w 372427"/>
                  <a:gd name="connsiteY14" fmla="*/ 317690 h 335475"/>
                  <a:gd name="connsiteX15" fmla="*/ 147637 w 372427"/>
                  <a:gd name="connsiteY15" fmla="*/ 314832 h 335475"/>
                  <a:gd name="connsiteX16" fmla="*/ 196215 w 372427"/>
                  <a:gd name="connsiteY16" fmla="*/ 312927 h 335475"/>
                  <a:gd name="connsiteX17" fmla="*/ 288607 w 372427"/>
                  <a:gd name="connsiteY17" fmla="*/ 315785 h 335475"/>
                  <a:gd name="connsiteX18" fmla="*/ 353377 w 372427"/>
                  <a:gd name="connsiteY18" fmla="*/ 321500 h 335475"/>
                  <a:gd name="connsiteX19" fmla="*/ 372427 w 372427"/>
                  <a:gd name="connsiteY19" fmla="*/ 324357 h 335475"/>
                  <a:gd name="connsiteX20" fmla="*/ 358140 w 372427"/>
                  <a:gd name="connsiteY20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12382 w 372427"/>
                  <a:gd name="connsiteY7" fmla="*/ 276732 h 335475"/>
                  <a:gd name="connsiteX8" fmla="*/ 3810 w 372427"/>
                  <a:gd name="connsiteY8" fmla="*/ 303402 h 335475"/>
                  <a:gd name="connsiteX9" fmla="*/ 0 w 372427"/>
                  <a:gd name="connsiteY9" fmla="*/ 334835 h 335475"/>
                  <a:gd name="connsiteX10" fmla="*/ 5715 w 372427"/>
                  <a:gd name="connsiteY10" fmla="*/ 332930 h 335475"/>
                  <a:gd name="connsiteX11" fmla="*/ 35242 w 372427"/>
                  <a:gd name="connsiteY11" fmla="*/ 327215 h 335475"/>
                  <a:gd name="connsiteX12" fmla="*/ 74295 w 372427"/>
                  <a:gd name="connsiteY12" fmla="*/ 321500 h 335475"/>
                  <a:gd name="connsiteX13" fmla="*/ 105727 w 372427"/>
                  <a:gd name="connsiteY13" fmla="*/ 317690 h 335475"/>
                  <a:gd name="connsiteX14" fmla="*/ 147637 w 372427"/>
                  <a:gd name="connsiteY14" fmla="*/ 314832 h 335475"/>
                  <a:gd name="connsiteX15" fmla="*/ 196215 w 372427"/>
                  <a:gd name="connsiteY15" fmla="*/ 312927 h 335475"/>
                  <a:gd name="connsiteX16" fmla="*/ 288607 w 372427"/>
                  <a:gd name="connsiteY16" fmla="*/ 315785 h 335475"/>
                  <a:gd name="connsiteX17" fmla="*/ 353377 w 372427"/>
                  <a:gd name="connsiteY17" fmla="*/ 321500 h 335475"/>
                  <a:gd name="connsiteX18" fmla="*/ 372427 w 372427"/>
                  <a:gd name="connsiteY18" fmla="*/ 324357 h 335475"/>
                  <a:gd name="connsiteX19" fmla="*/ 358140 w 372427"/>
                  <a:gd name="connsiteY19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12382 w 372427"/>
                  <a:gd name="connsiteY7" fmla="*/ 276732 h 335475"/>
                  <a:gd name="connsiteX8" fmla="*/ 3810 w 372427"/>
                  <a:gd name="connsiteY8" fmla="*/ 303402 h 335475"/>
                  <a:gd name="connsiteX9" fmla="*/ 0 w 372427"/>
                  <a:gd name="connsiteY9" fmla="*/ 334835 h 335475"/>
                  <a:gd name="connsiteX10" fmla="*/ 5715 w 372427"/>
                  <a:gd name="connsiteY10" fmla="*/ 332930 h 335475"/>
                  <a:gd name="connsiteX11" fmla="*/ 35242 w 372427"/>
                  <a:gd name="connsiteY11" fmla="*/ 327215 h 335475"/>
                  <a:gd name="connsiteX12" fmla="*/ 74295 w 372427"/>
                  <a:gd name="connsiteY12" fmla="*/ 321500 h 335475"/>
                  <a:gd name="connsiteX13" fmla="*/ 105727 w 372427"/>
                  <a:gd name="connsiteY13" fmla="*/ 317690 h 335475"/>
                  <a:gd name="connsiteX14" fmla="*/ 147637 w 372427"/>
                  <a:gd name="connsiteY14" fmla="*/ 314832 h 335475"/>
                  <a:gd name="connsiteX15" fmla="*/ 196215 w 372427"/>
                  <a:gd name="connsiteY15" fmla="*/ 312927 h 335475"/>
                  <a:gd name="connsiteX16" fmla="*/ 288607 w 372427"/>
                  <a:gd name="connsiteY16" fmla="*/ 315785 h 335475"/>
                  <a:gd name="connsiteX17" fmla="*/ 353377 w 372427"/>
                  <a:gd name="connsiteY17" fmla="*/ 321500 h 335475"/>
                  <a:gd name="connsiteX18" fmla="*/ 372427 w 372427"/>
                  <a:gd name="connsiteY18" fmla="*/ 324357 h 335475"/>
                  <a:gd name="connsiteX19" fmla="*/ 358140 w 372427"/>
                  <a:gd name="connsiteY19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2382 w 372427"/>
                  <a:gd name="connsiteY6" fmla="*/ 276732 h 335475"/>
                  <a:gd name="connsiteX7" fmla="*/ 3810 w 372427"/>
                  <a:gd name="connsiteY7" fmla="*/ 303402 h 335475"/>
                  <a:gd name="connsiteX8" fmla="*/ 0 w 372427"/>
                  <a:gd name="connsiteY8" fmla="*/ 334835 h 335475"/>
                  <a:gd name="connsiteX9" fmla="*/ 5715 w 372427"/>
                  <a:gd name="connsiteY9" fmla="*/ 332930 h 335475"/>
                  <a:gd name="connsiteX10" fmla="*/ 35242 w 372427"/>
                  <a:gd name="connsiteY10" fmla="*/ 327215 h 335475"/>
                  <a:gd name="connsiteX11" fmla="*/ 74295 w 372427"/>
                  <a:gd name="connsiteY11" fmla="*/ 321500 h 335475"/>
                  <a:gd name="connsiteX12" fmla="*/ 105727 w 372427"/>
                  <a:gd name="connsiteY12" fmla="*/ 317690 h 335475"/>
                  <a:gd name="connsiteX13" fmla="*/ 147637 w 372427"/>
                  <a:gd name="connsiteY13" fmla="*/ 314832 h 335475"/>
                  <a:gd name="connsiteX14" fmla="*/ 196215 w 372427"/>
                  <a:gd name="connsiteY14" fmla="*/ 312927 h 335475"/>
                  <a:gd name="connsiteX15" fmla="*/ 288607 w 372427"/>
                  <a:gd name="connsiteY15" fmla="*/ 315785 h 335475"/>
                  <a:gd name="connsiteX16" fmla="*/ 353377 w 372427"/>
                  <a:gd name="connsiteY16" fmla="*/ 321500 h 335475"/>
                  <a:gd name="connsiteX17" fmla="*/ 372427 w 372427"/>
                  <a:gd name="connsiteY17" fmla="*/ 324357 h 335475"/>
                  <a:gd name="connsiteX18" fmla="*/ 358140 w 372427"/>
                  <a:gd name="connsiteY18" fmla="*/ 287210 h 335475"/>
                  <a:gd name="connsiteX0" fmla="*/ 358140 w 372427"/>
                  <a:gd name="connsiteY0" fmla="*/ 296627 h 344892"/>
                  <a:gd name="connsiteX1" fmla="*/ 326707 w 372427"/>
                  <a:gd name="connsiteY1" fmla="*/ 208044 h 344892"/>
                  <a:gd name="connsiteX2" fmla="*/ 260985 w 372427"/>
                  <a:gd name="connsiteY2" fmla="*/ 88029 h 344892"/>
                  <a:gd name="connsiteX3" fmla="*/ 167177 w 372427"/>
                  <a:gd name="connsiteY3" fmla="*/ 11649 h 344892"/>
                  <a:gd name="connsiteX4" fmla="*/ 146685 w 372427"/>
                  <a:gd name="connsiteY4" fmla="*/ 29927 h 344892"/>
                  <a:gd name="connsiteX5" fmla="*/ 12382 w 372427"/>
                  <a:gd name="connsiteY5" fmla="*/ 286149 h 344892"/>
                  <a:gd name="connsiteX6" fmla="*/ 3810 w 372427"/>
                  <a:gd name="connsiteY6" fmla="*/ 312819 h 344892"/>
                  <a:gd name="connsiteX7" fmla="*/ 0 w 372427"/>
                  <a:gd name="connsiteY7" fmla="*/ 344252 h 344892"/>
                  <a:gd name="connsiteX8" fmla="*/ 5715 w 372427"/>
                  <a:gd name="connsiteY8" fmla="*/ 342347 h 344892"/>
                  <a:gd name="connsiteX9" fmla="*/ 35242 w 372427"/>
                  <a:gd name="connsiteY9" fmla="*/ 336632 h 344892"/>
                  <a:gd name="connsiteX10" fmla="*/ 74295 w 372427"/>
                  <a:gd name="connsiteY10" fmla="*/ 330917 h 344892"/>
                  <a:gd name="connsiteX11" fmla="*/ 105727 w 372427"/>
                  <a:gd name="connsiteY11" fmla="*/ 327107 h 344892"/>
                  <a:gd name="connsiteX12" fmla="*/ 147637 w 372427"/>
                  <a:gd name="connsiteY12" fmla="*/ 324249 h 344892"/>
                  <a:gd name="connsiteX13" fmla="*/ 196215 w 372427"/>
                  <a:gd name="connsiteY13" fmla="*/ 322344 h 344892"/>
                  <a:gd name="connsiteX14" fmla="*/ 288607 w 372427"/>
                  <a:gd name="connsiteY14" fmla="*/ 325202 h 344892"/>
                  <a:gd name="connsiteX15" fmla="*/ 353377 w 372427"/>
                  <a:gd name="connsiteY15" fmla="*/ 330917 h 344892"/>
                  <a:gd name="connsiteX16" fmla="*/ 372427 w 372427"/>
                  <a:gd name="connsiteY16" fmla="*/ 333774 h 344892"/>
                  <a:gd name="connsiteX17" fmla="*/ 358140 w 372427"/>
                  <a:gd name="connsiteY17" fmla="*/ 296627 h 344892"/>
                  <a:gd name="connsiteX0" fmla="*/ 358140 w 372427"/>
                  <a:gd name="connsiteY0" fmla="*/ 288384 h 336649"/>
                  <a:gd name="connsiteX1" fmla="*/ 326707 w 372427"/>
                  <a:gd name="connsiteY1" fmla="*/ 199801 h 336649"/>
                  <a:gd name="connsiteX2" fmla="*/ 260985 w 372427"/>
                  <a:gd name="connsiteY2" fmla="*/ 79786 h 336649"/>
                  <a:gd name="connsiteX3" fmla="*/ 167177 w 372427"/>
                  <a:gd name="connsiteY3" fmla="*/ 3406 h 336649"/>
                  <a:gd name="connsiteX4" fmla="*/ 146685 w 372427"/>
                  <a:gd name="connsiteY4" fmla="*/ 21684 h 336649"/>
                  <a:gd name="connsiteX5" fmla="*/ 12382 w 372427"/>
                  <a:gd name="connsiteY5" fmla="*/ 277906 h 336649"/>
                  <a:gd name="connsiteX6" fmla="*/ 3810 w 372427"/>
                  <a:gd name="connsiteY6" fmla="*/ 304576 h 336649"/>
                  <a:gd name="connsiteX7" fmla="*/ 0 w 372427"/>
                  <a:gd name="connsiteY7" fmla="*/ 336009 h 336649"/>
                  <a:gd name="connsiteX8" fmla="*/ 5715 w 372427"/>
                  <a:gd name="connsiteY8" fmla="*/ 334104 h 336649"/>
                  <a:gd name="connsiteX9" fmla="*/ 35242 w 372427"/>
                  <a:gd name="connsiteY9" fmla="*/ 328389 h 336649"/>
                  <a:gd name="connsiteX10" fmla="*/ 74295 w 372427"/>
                  <a:gd name="connsiteY10" fmla="*/ 322674 h 336649"/>
                  <a:gd name="connsiteX11" fmla="*/ 105727 w 372427"/>
                  <a:gd name="connsiteY11" fmla="*/ 318864 h 336649"/>
                  <a:gd name="connsiteX12" fmla="*/ 147637 w 372427"/>
                  <a:gd name="connsiteY12" fmla="*/ 316006 h 336649"/>
                  <a:gd name="connsiteX13" fmla="*/ 196215 w 372427"/>
                  <a:gd name="connsiteY13" fmla="*/ 314101 h 336649"/>
                  <a:gd name="connsiteX14" fmla="*/ 288607 w 372427"/>
                  <a:gd name="connsiteY14" fmla="*/ 316959 h 336649"/>
                  <a:gd name="connsiteX15" fmla="*/ 353377 w 372427"/>
                  <a:gd name="connsiteY15" fmla="*/ 322674 h 336649"/>
                  <a:gd name="connsiteX16" fmla="*/ 372427 w 372427"/>
                  <a:gd name="connsiteY16" fmla="*/ 325531 h 336649"/>
                  <a:gd name="connsiteX17" fmla="*/ 358140 w 372427"/>
                  <a:gd name="connsiteY17" fmla="*/ 288384 h 336649"/>
                  <a:gd name="connsiteX0" fmla="*/ 358140 w 372427"/>
                  <a:gd name="connsiteY0" fmla="*/ 287037 h 335302"/>
                  <a:gd name="connsiteX1" fmla="*/ 326707 w 372427"/>
                  <a:gd name="connsiteY1" fmla="*/ 198454 h 335302"/>
                  <a:gd name="connsiteX2" fmla="*/ 260985 w 372427"/>
                  <a:gd name="connsiteY2" fmla="*/ 78439 h 335302"/>
                  <a:gd name="connsiteX3" fmla="*/ 167177 w 372427"/>
                  <a:gd name="connsiteY3" fmla="*/ 2059 h 335302"/>
                  <a:gd name="connsiteX4" fmla="*/ 146685 w 372427"/>
                  <a:gd name="connsiteY4" fmla="*/ 20337 h 335302"/>
                  <a:gd name="connsiteX5" fmla="*/ 12382 w 372427"/>
                  <a:gd name="connsiteY5" fmla="*/ 276559 h 335302"/>
                  <a:gd name="connsiteX6" fmla="*/ 3810 w 372427"/>
                  <a:gd name="connsiteY6" fmla="*/ 303229 h 335302"/>
                  <a:gd name="connsiteX7" fmla="*/ 0 w 372427"/>
                  <a:gd name="connsiteY7" fmla="*/ 334662 h 335302"/>
                  <a:gd name="connsiteX8" fmla="*/ 5715 w 372427"/>
                  <a:gd name="connsiteY8" fmla="*/ 332757 h 335302"/>
                  <a:gd name="connsiteX9" fmla="*/ 35242 w 372427"/>
                  <a:gd name="connsiteY9" fmla="*/ 327042 h 335302"/>
                  <a:gd name="connsiteX10" fmla="*/ 74295 w 372427"/>
                  <a:gd name="connsiteY10" fmla="*/ 321327 h 335302"/>
                  <a:gd name="connsiteX11" fmla="*/ 105727 w 372427"/>
                  <a:gd name="connsiteY11" fmla="*/ 317517 h 335302"/>
                  <a:gd name="connsiteX12" fmla="*/ 147637 w 372427"/>
                  <a:gd name="connsiteY12" fmla="*/ 314659 h 335302"/>
                  <a:gd name="connsiteX13" fmla="*/ 196215 w 372427"/>
                  <a:gd name="connsiteY13" fmla="*/ 312754 h 335302"/>
                  <a:gd name="connsiteX14" fmla="*/ 288607 w 372427"/>
                  <a:gd name="connsiteY14" fmla="*/ 315612 h 335302"/>
                  <a:gd name="connsiteX15" fmla="*/ 353377 w 372427"/>
                  <a:gd name="connsiteY15" fmla="*/ 321327 h 335302"/>
                  <a:gd name="connsiteX16" fmla="*/ 372427 w 372427"/>
                  <a:gd name="connsiteY16" fmla="*/ 324184 h 335302"/>
                  <a:gd name="connsiteX17" fmla="*/ 358140 w 372427"/>
                  <a:gd name="connsiteY17" fmla="*/ 287037 h 335302"/>
                  <a:gd name="connsiteX0" fmla="*/ 358140 w 372427"/>
                  <a:gd name="connsiteY0" fmla="*/ 285996 h 334261"/>
                  <a:gd name="connsiteX1" fmla="*/ 326707 w 372427"/>
                  <a:gd name="connsiteY1" fmla="*/ 197413 h 334261"/>
                  <a:gd name="connsiteX2" fmla="*/ 260985 w 372427"/>
                  <a:gd name="connsiteY2" fmla="*/ 77398 h 334261"/>
                  <a:gd name="connsiteX3" fmla="*/ 167177 w 372427"/>
                  <a:gd name="connsiteY3" fmla="*/ 1018 h 334261"/>
                  <a:gd name="connsiteX4" fmla="*/ 146685 w 372427"/>
                  <a:gd name="connsiteY4" fmla="*/ 19296 h 334261"/>
                  <a:gd name="connsiteX5" fmla="*/ 12382 w 372427"/>
                  <a:gd name="connsiteY5" fmla="*/ 275518 h 334261"/>
                  <a:gd name="connsiteX6" fmla="*/ 3810 w 372427"/>
                  <a:gd name="connsiteY6" fmla="*/ 302188 h 334261"/>
                  <a:gd name="connsiteX7" fmla="*/ 0 w 372427"/>
                  <a:gd name="connsiteY7" fmla="*/ 333621 h 334261"/>
                  <a:gd name="connsiteX8" fmla="*/ 5715 w 372427"/>
                  <a:gd name="connsiteY8" fmla="*/ 331716 h 334261"/>
                  <a:gd name="connsiteX9" fmla="*/ 35242 w 372427"/>
                  <a:gd name="connsiteY9" fmla="*/ 326001 h 334261"/>
                  <a:gd name="connsiteX10" fmla="*/ 74295 w 372427"/>
                  <a:gd name="connsiteY10" fmla="*/ 320286 h 334261"/>
                  <a:gd name="connsiteX11" fmla="*/ 105727 w 372427"/>
                  <a:gd name="connsiteY11" fmla="*/ 316476 h 334261"/>
                  <a:gd name="connsiteX12" fmla="*/ 147637 w 372427"/>
                  <a:gd name="connsiteY12" fmla="*/ 313618 h 334261"/>
                  <a:gd name="connsiteX13" fmla="*/ 196215 w 372427"/>
                  <a:gd name="connsiteY13" fmla="*/ 311713 h 334261"/>
                  <a:gd name="connsiteX14" fmla="*/ 288607 w 372427"/>
                  <a:gd name="connsiteY14" fmla="*/ 314571 h 334261"/>
                  <a:gd name="connsiteX15" fmla="*/ 353377 w 372427"/>
                  <a:gd name="connsiteY15" fmla="*/ 320286 h 334261"/>
                  <a:gd name="connsiteX16" fmla="*/ 372427 w 372427"/>
                  <a:gd name="connsiteY16" fmla="*/ 323143 h 334261"/>
                  <a:gd name="connsiteX17" fmla="*/ 358140 w 372427"/>
                  <a:gd name="connsiteY17" fmla="*/ 285996 h 334261"/>
                  <a:gd name="connsiteX0" fmla="*/ 358140 w 372427"/>
                  <a:gd name="connsiteY0" fmla="*/ 276188 h 324453"/>
                  <a:gd name="connsiteX1" fmla="*/ 326707 w 372427"/>
                  <a:gd name="connsiteY1" fmla="*/ 187605 h 324453"/>
                  <a:gd name="connsiteX2" fmla="*/ 260985 w 372427"/>
                  <a:gd name="connsiteY2" fmla="*/ 67590 h 324453"/>
                  <a:gd name="connsiteX3" fmla="*/ 146685 w 372427"/>
                  <a:gd name="connsiteY3" fmla="*/ 9488 h 324453"/>
                  <a:gd name="connsiteX4" fmla="*/ 12382 w 372427"/>
                  <a:gd name="connsiteY4" fmla="*/ 265710 h 324453"/>
                  <a:gd name="connsiteX5" fmla="*/ 3810 w 372427"/>
                  <a:gd name="connsiteY5" fmla="*/ 292380 h 324453"/>
                  <a:gd name="connsiteX6" fmla="*/ 0 w 372427"/>
                  <a:gd name="connsiteY6" fmla="*/ 323813 h 324453"/>
                  <a:gd name="connsiteX7" fmla="*/ 5715 w 372427"/>
                  <a:gd name="connsiteY7" fmla="*/ 321908 h 324453"/>
                  <a:gd name="connsiteX8" fmla="*/ 35242 w 372427"/>
                  <a:gd name="connsiteY8" fmla="*/ 316193 h 324453"/>
                  <a:gd name="connsiteX9" fmla="*/ 74295 w 372427"/>
                  <a:gd name="connsiteY9" fmla="*/ 310478 h 324453"/>
                  <a:gd name="connsiteX10" fmla="*/ 105727 w 372427"/>
                  <a:gd name="connsiteY10" fmla="*/ 306668 h 324453"/>
                  <a:gd name="connsiteX11" fmla="*/ 147637 w 372427"/>
                  <a:gd name="connsiteY11" fmla="*/ 303810 h 324453"/>
                  <a:gd name="connsiteX12" fmla="*/ 196215 w 372427"/>
                  <a:gd name="connsiteY12" fmla="*/ 301905 h 324453"/>
                  <a:gd name="connsiteX13" fmla="*/ 288607 w 372427"/>
                  <a:gd name="connsiteY13" fmla="*/ 304763 h 324453"/>
                  <a:gd name="connsiteX14" fmla="*/ 353377 w 372427"/>
                  <a:gd name="connsiteY14" fmla="*/ 310478 h 324453"/>
                  <a:gd name="connsiteX15" fmla="*/ 372427 w 372427"/>
                  <a:gd name="connsiteY15" fmla="*/ 313335 h 324453"/>
                  <a:gd name="connsiteX16" fmla="*/ 358140 w 372427"/>
                  <a:gd name="connsiteY16" fmla="*/ 276188 h 324453"/>
                  <a:gd name="connsiteX0" fmla="*/ 358140 w 372427"/>
                  <a:gd name="connsiteY0" fmla="*/ 289627 h 337892"/>
                  <a:gd name="connsiteX1" fmla="*/ 326707 w 372427"/>
                  <a:gd name="connsiteY1" fmla="*/ 201044 h 337892"/>
                  <a:gd name="connsiteX2" fmla="*/ 260985 w 372427"/>
                  <a:gd name="connsiteY2" fmla="*/ 81029 h 337892"/>
                  <a:gd name="connsiteX3" fmla="*/ 168041 w 372427"/>
                  <a:gd name="connsiteY3" fmla="*/ 8135 h 337892"/>
                  <a:gd name="connsiteX4" fmla="*/ 12382 w 372427"/>
                  <a:gd name="connsiteY4" fmla="*/ 279149 h 337892"/>
                  <a:gd name="connsiteX5" fmla="*/ 3810 w 372427"/>
                  <a:gd name="connsiteY5" fmla="*/ 305819 h 337892"/>
                  <a:gd name="connsiteX6" fmla="*/ 0 w 372427"/>
                  <a:gd name="connsiteY6" fmla="*/ 337252 h 337892"/>
                  <a:gd name="connsiteX7" fmla="*/ 5715 w 372427"/>
                  <a:gd name="connsiteY7" fmla="*/ 335347 h 337892"/>
                  <a:gd name="connsiteX8" fmla="*/ 35242 w 372427"/>
                  <a:gd name="connsiteY8" fmla="*/ 329632 h 337892"/>
                  <a:gd name="connsiteX9" fmla="*/ 74295 w 372427"/>
                  <a:gd name="connsiteY9" fmla="*/ 323917 h 337892"/>
                  <a:gd name="connsiteX10" fmla="*/ 105727 w 372427"/>
                  <a:gd name="connsiteY10" fmla="*/ 320107 h 337892"/>
                  <a:gd name="connsiteX11" fmla="*/ 147637 w 372427"/>
                  <a:gd name="connsiteY11" fmla="*/ 317249 h 337892"/>
                  <a:gd name="connsiteX12" fmla="*/ 196215 w 372427"/>
                  <a:gd name="connsiteY12" fmla="*/ 315344 h 337892"/>
                  <a:gd name="connsiteX13" fmla="*/ 288607 w 372427"/>
                  <a:gd name="connsiteY13" fmla="*/ 318202 h 337892"/>
                  <a:gd name="connsiteX14" fmla="*/ 353377 w 372427"/>
                  <a:gd name="connsiteY14" fmla="*/ 323917 h 337892"/>
                  <a:gd name="connsiteX15" fmla="*/ 372427 w 372427"/>
                  <a:gd name="connsiteY15" fmla="*/ 326774 h 337892"/>
                  <a:gd name="connsiteX16" fmla="*/ 358140 w 372427"/>
                  <a:gd name="connsiteY16" fmla="*/ 289627 h 337892"/>
                  <a:gd name="connsiteX0" fmla="*/ 358140 w 372427"/>
                  <a:gd name="connsiteY0" fmla="*/ 281492 h 329757"/>
                  <a:gd name="connsiteX1" fmla="*/ 326707 w 372427"/>
                  <a:gd name="connsiteY1" fmla="*/ 192909 h 329757"/>
                  <a:gd name="connsiteX2" fmla="*/ 260985 w 372427"/>
                  <a:gd name="connsiteY2" fmla="*/ 72894 h 329757"/>
                  <a:gd name="connsiteX3" fmla="*/ 168041 w 372427"/>
                  <a:gd name="connsiteY3" fmla="*/ 0 h 329757"/>
                  <a:gd name="connsiteX4" fmla="*/ 12382 w 372427"/>
                  <a:gd name="connsiteY4" fmla="*/ 271014 h 329757"/>
                  <a:gd name="connsiteX5" fmla="*/ 3810 w 372427"/>
                  <a:gd name="connsiteY5" fmla="*/ 297684 h 329757"/>
                  <a:gd name="connsiteX6" fmla="*/ 0 w 372427"/>
                  <a:gd name="connsiteY6" fmla="*/ 329117 h 329757"/>
                  <a:gd name="connsiteX7" fmla="*/ 5715 w 372427"/>
                  <a:gd name="connsiteY7" fmla="*/ 327212 h 329757"/>
                  <a:gd name="connsiteX8" fmla="*/ 35242 w 372427"/>
                  <a:gd name="connsiteY8" fmla="*/ 321497 h 329757"/>
                  <a:gd name="connsiteX9" fmla="*/ 74295 w 372427"/>
                  <a:gd name="connsiteY9" fmla="*/ 315782 h 329757"/>
                  <a:gd name="connsiteX10" fmla="*/ 105727 w 372427"/>
                  <a:gd name="connsiteY10" fmla="*/ 311972 h 329757"/>
                  <a:gd name="connsiteX11" fmla="*/ 147637 w 372427"/>
                  <a:gd name="connsiteY11" fmla="*/ 309114 h 329757"/>
                  <a:gd name="connsiteX12" fmla="*/ 196215 w 372427"/>
                  <a:gd name="connsiteY12" fmla="*/ 307209 h 329757"/>
                  <a:gd name="connsiteX13" fmla="*/ 288607 w 372427"/>
                  <a:gd name="connsiteY13" fmla="*/ 310067 h 329757"/>
                  <a:gd name="connsiteX14" fmla="*/ 353377 w 372427"/>
                  <a:gd name="connsiteY14" fmla="*/ 315782 h 329757"/>
                  <a:gd name="connsiteX15" fmla="*/ 372427 w 372427"/>
                  <a:gd name="connsiteY15" fmla="*/ 318639 h 329757"/>
                  <a:gd name="connsiteX16" fmla="*/ 358140 w 372427"/>
                  <a:gd name="connsiteY16" fmla="*/ 281492 h 329757"/>
                  <a:gd name="connsiteX0" fmla="*/ 358140 w 372427"/>
                  <a:gd name="connsiteY0" fmla="*/ 281492 h 329757"/>
                  <a:gd name="connsiteX1" fmla="*/ 326707 w 372427"/>
                  <a:gd name="connsiteY1" fmla="*/ 192909 h 329757"/>
                  <a:gd name="connsiteX2" fmla="*/ 260985 w 372427"/>
                  <a:gd name="connsiteY2" fmla="*/ 72894 h 329757"/>
                  <a:gd name="connsiteX3" fmla="*/ 168041 w 372427"/>
                  <a:gd name="connsiteY3" fmla="*/ 0 h 329757"/>
                  <a:gd name="connsiteX4" fmla="*/ 12382 w 372427"/>
                  <a:gd name="connsiteY4" fmla="*/ 271014 h 329757"/>
                  <a:gd name="connsiteX5" fmla="*/ 3810 w 372427"/>
                  <a:gd name="connsiteY5" fmla="*/ 297684 h 329757"/>
                  <a:gd name="connsiteX6" fmla="*/ 0 w 372427"/>
                  <a:gd name="connsiteY6" fmla="*/ 329117 h 329757"/>
                  <a:gd name="connsiteX7" fmla="*/ 5715 w 372427"/>
                  <a:gd name="connsiteY7" fmla="*/ 327212 h 329757"/>
                  <a:gd name="connsiteX8" fmla="*/ 35242 w 372427"/>
                  <a:gd name="connsiteY8" fmla="*/ 321497 h 329757"/>
                  <a:gd name="connsiteX9" fmla="*/ 74295 w 372427"/>
                  <a:gd name="connsiteY9" fmla="*/ 315782 h 329757"/>
                  <a:gd name="connsiteX10" fmla="*/ 105727 w 372427"/>
                  <a:gd name="connsiteY10" fmla="*/ 311972 h 329757"/>
                  <a:gd name="connsiteX11" fmla="*/ 147637 w 372427"/>
                  <a:gd name="connsiteY11" fmla="*/ 309114 h 329757"/>
                  <a:gd name="connsiteX12" fmla="*/ 196215 w 372427"/>
                  <a:gd name="connsiteY12" fmla="*/ 307209 h 329757"/>
                  <a:gd name="connsiteX13" fmla="*/ 288607 w 372427"/>
                  <a:gd name="connsiteY13" fmla="*/ 310067 h 329757"/>
                  <a:gd name="connsiteX14" fmla="*/ 353377 w 372427"/>
                  <a:gd name="connsiteY14" fmla="*/ 315782 h 329757"/>
                  <a:gd name="connsiteX15" fmla="*/ 372427 w 372427"/>
                  <a:gd name="connsiteY15" fmla="*/ 318639 h 329757"/>
                  <a:gd name="connsiteX16" fmla="*/ 358140 w 372427"/>
                  <a:gd name="connsiteY16" fmla="*/ 281492 h 329757"/>
                  <a:gd name="connsiteX0" fmla="*/ 358140 w 372427"/>
                  <a:gd name="connsiteY0" fmla="*/ 281492 h 329757"/>
                  <a:gd name="connsiteX1" fmla="*/ 326707 w 372427"/>
                  <a:gd name="connsiteY1" fmla="*/ 192909 h 329757"/>
                  <a:gd name="connsiteX2" fmla="*/ 260985 w 372427"/>
                  <a:gd name="connsiteY2" fmla="*/ 72894 h 329757"/>
                  <a:gd name="connsiteX3" fmla="*/ 168041 w 372427"/>
                  <a:gd name="connsiteY3" fmla="*/ 0 h 329757"/>
                  <a:gd name="connsiteX4" fmla="*/ 12382 w 372427"/>
                  <a:gd name="connsiteY4" fmla="*/ 271014 h 329757"/>
                  <a:gd name="connsiteX5" fmla="*/ 3810 w 372427"/>
                  <a:gd name="connsiteY5" fmla="*/ 297684 h 329757"/>
                  <a:gd name="connsiteX6" fmla="*/ 0 w 372427"/>
                  <a:gd name="connsiteY6" fmla="*/ 329117 h 329757"/>
                  <a:gd name="connsiteX7" fmla="*/ 5715 w 372427"/>
                  <a:gd name="connsiteY7" fmla="*/ 327212 h 329757"/>
                  <a:gd name="connsiteX8" fmla="*/ 35242 w 372427"/>
                  <a:gd name="connsiteY8" fmla="*/ 321497 h 329757"/>
                  <a:gd name="connsiteX9" fmla="*/ 74295 w 372427"/>
                  <a:gd name="connsiteY9" fmla="*/ 315782 h 329757"/>
                  <a:gd name="connsiteX10" fmla="*/ 105727 w 372427"/>
                  <a:gd name="connsiteY10" fmla="*/ 311972 h 329757"/>
                  <a:gd name="connsiteX11" fmla="*/ 147637 w 372427"/>
                  <a:gd name="connsiteY11" fmla="*/ 309114 h 329757"/>
                  <a:gd name="connsiteX12" fmla="*/ 196215 w 372427"/>
                  <a:gd name="connsiteY12" fmla="*/ 307209 h 329757"/>
                  <a:gd name="connsiteX13" fmla="*/ 288607 w 372427"/>
                  <a:gd name="connsiteY13" fmla="*/ 310067 h 329757"/>
                  <a:gd name="connsiteX14" fmla="*/ 353377 w 372427"/>
                  <a:gd name="connsiteY14" fmla="*/ 315782 h 329757"/>
                  <a:gd name="connsiteX15" fmla="*/ 372427 w 372427"/>
                  <a:gd name="connsiteY15" fmla="*/ 318639 h 329757"/>
                  <a:gd name="connsiteX16" fmla="*/ 358140 w 372427"/>
                  <a:gd name="connsiteY16" fmla="*/ 281492 h 329757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0985 w 372427"/>
                  <a:gd name="connsiteY2" fmla="*/ 76268 h 333131"/>
                  <a:gd name="connsiteX3" fmla="*/ 166253 w 372427"/>
                  <a:gd name="connsiteY3" fmla="*/ 0 h 333131"/>
                  <a:gd name="connsiteX4" fmla="*/ 12382 w 372427"/>
                  <a:gd name="connsiteY4" fmla="*/ 274388 h 333131"/>
                  <a:gd name="connsiteX5" fmla="*/ 3810 w 372427"/>
                  <a:gd name="connsiteY5" fmla="*/ 301058 h 333131"/>
                  <a:gd name="connsiteX6" fmla="*/ 0 w 372427"/>
                  <a:gd name="connsiteY6" fmla="*/ 332491 h 333131"/>
                  <a:gd name="connsiteX7" fmla="*/ 5715 w 372427"/>
                  <a:gd name="connsiteY7" fmla="*/ 330586 h 333131"/>
                  <a:gd name="connsiteX8" fmla="*/ 35242 w 372427"/>
                  <a:gd name="connsiteY8" fmla="*/ 324871 h 333131"/>
                  <a:gd name="connsiteX9" fmla="*/ 74295 w 372427"/>
                  <a:gd name="connsiteY9" fmla="*/ 319156 h 333131"/>
                  <a:gd name="connsiteX10" fmla="*/ 105727 w 372427"/>
                  <a:gd name="connsiteY10" fmla="*/ 315346 h 333131"/>
                  <a:gd name="connsiteX11" fmla="*/ 147637 w 372427"/>
                  <a:gd name="connsiteY11" fmla="*/ 312488 h 333131"/>
                  <a:gd name="connsiteX12" fmla="*/ 196215 w 372427"/>
                  <a:gd name="connsiteY12" fmla="*/ 310583 h 333131"/>
                  <a:gd name="connsiteX13" fmla="*/ 288607 w 372427"/>
                  <a:gd name="connsiteY13" fmla="*/ 313441 h 333131"/>
                  <a:gd name="connsiteX14" fmla="*/ 353377 w 372427"/>
                  <a:gd name="connsiteY14" fmla="*/ 319156 h 333131"/>
                  <a:gd name="connsiteX15" fmla="*/ 372427 w 372427"/>
                  <a:gd name="connsiteY15" fmla="*/ 322013 h 333131"/>
                  <a:gd name="connsiteX16" fmla="*/ 358140 w 372427"/>
                  <a:gd name="connsiteY16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12382 w 372427"/>
                  <a:gd name="connsiteY4" fmla="*/ 274388 h 333131"/>
                  <a:gd name="connsiteX5" fmla="*/ 3810 w 372427"/>
                  <a:gd name="connsiteY5" fmla="*/ 301058 h 333131"/>
                  <a:gd name="connsiteX6" fmla="*/ 0 w 372427"/>
                  <a:gd name="connsiteY6" fmla="*/ 332491 h 333131"/>
                  <a:gd name="connsiteX7" fmla="*/ 5715 w 372427"/>
                  <a:gd name="connsiteY7" fmla="*/ 330586 h 333131"/>
                  <a:gd name="connsiteX8" fmla="*/ 35242 w 372427"/>
                  <a:gd name="connsiteY8" fmla="*/ 324871 h 333131"/>
                  <a:gd name="connsiteX9" fmla="*/ 74295 w 372427"/>
                  <a:gd name="connsiteY9" fmla="*/ 319156 h 333131"/>
                  <a:gd name="connsiteX10" fmla="*/ 105727 w 372427"/>
                  <a:gd name="connsiteY10" fmla="*/ 315346 h 333131"/>
                  <a:gd name="connsiteX11" fmla="*/ 147637 w 372427"/>
                  <a:gd name="connsiteY11" fmla="*/ 312488 h 333131"/>
                  <a:gd name="connsiteX12" fmla="*/ 196215 w 372427"/>
                  <a:gd name="connsiteY12" fmla="*/ 310583 h 333131"/>
                  <a:gd name="connsiteX13" fmla="*/ 288607 w 372427"/>
                  <a:gd name="connsiteY13" fmla="*/ 313441 h 333131"/>
                  <a:gd name="connsiteX14" fmla="*/ 353377 w 372427"/>
                  <a:gd name="connsiteY14" fmla="*/ 319156 h 333131"/>
                  <a:gd name="connsiteX15" fmla="*/ 372427 w 372427"/>
                  <a:gd name="connsiteY15" fmla="*/ 322013 h 333131"/>
                  <a:gd name="connsiteX16" fmla="*/ 358140 w 372427"/>
                  <a:gd name="connsiteY16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12382 w 372427"/>
                  <a:gd name="connsiteY4" fmla="*/ 274388 h 333131"/>
                  <a:gd name="connsiteX5" fmla="*/ 3810 w 372427"/>
                  <a:gd name="connsiteY5" fmla="*/ 301058 h 333131"/>
                  <a:gd name="connsiteX6" fmla="*/ 0 w 372427"/>
                  <a:gd name="connsiteY6" fmla="*/ 332491 h 333131"/>
                  <a:gd name="connsiteX7" fmla="*/ 5715 w 372427"/>
                  <a:gd name="connsiteY7" fmla="*/ 330586 h 333131"/>
                  <a:gd name="connsiteX8" fmla="*/ 35242 w 372427"/>
                  <a:gd name="connsiteY8" fmla="*/ 324871 h 333131"/>
                  <a:gd name="connsiteX9" fmla="*/ 74295 w 372427"/>
                  <a:gd name="connsiteY9" fmla="*/ 319156 h 333131"/>
                  <a:gd name="connsiteX10" fmla="*/ 105727 w 372427"/>
                  <a:gd name="connsiteY10" fmla="*/ 315346 h 333131"/>
                  <a:gd name="connsiteX11" fmla="*/ 147637 w 372427"/>
                  <a:gd name="connsiteY11" fmla="*/ 312488 h 333131"/>
                  <a:gd name="connsiteX12" fmla="*/ 196215 w 372427"/>
                  <a:gd name="connsiteY12" fmla="*/ 310583 h 333131"/>
                  <a:gd name="connsiteX13" fmla="*/ 288607 w 372427"/>
                  <a:gd name="connsiteY13" fmla="*/ 313441 h 333131"/>
                  <a:gd name="connsiteX14" fmla="*/ 353377 w 372427"/>
                  <a:gd name="connsiteY14" fmla="*/ 319156 h 333131"/>
                  <a:gd name="connsiteX15" fmla="*/ 372427 w 372427"/>
                  <a:gd name="connsiteY15" fmla="*/ 322013 h 333131"/>
                  <a:gd name="connsiteX16" fmla="*/ 358140 w 372427"/>
                  <a:gd name="connsiteY16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3810 w 372427"/>
                  <a:gd name="connsiteY4" fmla="*/ 301058 h 333131"/>
                  <a:gd name="connsiteX5" fmla="*/ 0 w 372427"/>
                  <a:gd name="connsiteY5" fmla="*/ 332491 h 333131"/>
                  <a:gd name="connsiteX6" fmla="*/ 5715 w 372427"/>
                  <a:gd name="connsiteY6" fmla="*/ 330586 h 333131"/>
                  <a:gd name="connsiteX7" fmla="*/ 35242 w 372427"/>
                  <a:gd name="connsiteY7" fmla="*/ 324871 h 333131"/>
                  <a:gd name="connsiteX8" fmla="*/ 74295 w 372427"/>
                  <a:gd name="connsiteY8" fmla="*/ 319156 h 333131"/>
                  <a:gd name="connsiteX9" fmla="*/ 105727 w 372427"/>
                  <a:gd name="connsiteY9" fmla="*/ 315346 h 333131"/>
                  <a:gd name="connsiteX10" fmla="*/ 147637 w 372427"/>
                  <a:gd name="connsiteY10" fmla="*/ 312488 h 333131"/>
                  <a:gd name="connsiteX11" fmla="*/ 196215 w 372427"/>
                  <a:gd name="connsiteY11" fmla="*/ 310583 h 333131"/>
                  <a:gd name="connsiteX12" fmla="*/ 288607 w 372427"/>
                  <a:gd name="connsiteY12" fmla="*/ 313441 h 333131"/>
                  <a:gd name="connsiteX13" fmla="*/ 353377 w 372427"/>
                  <a:gd name="connsiteY13" fmla="*/ 319156 h 333131"/>
                  <a:gd name="connsiteX14" fmla="*/ 372427 w 372427"/>
                  <a:gd name="connsiteY14" fmla="*/ 322013 h 333131"/>
                  <a:gd name="connsiteX15" fmla="*/ 358140 w 372427"/>
                  <a:gd name="connsiteY15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3263 w 372427"/>
                  <a:gd name="connsiteY4" fmla="*/ 300821 h 333131"/>
                  <a:gd name="connsiteX5" fmla="*/ 0 w 372427"/>
                  <a:gd name="connsiteY5" fmla="*/ 332491 h 333131"/>
                  <a:gd name="connsiteX6" fmla="*/ 5715 w 372427"/>
                  <a:gd name="connsiteY6" fmla="*/ 330586 h 333131"/>
                  <a:gd name="connsiteX7" fmla="*/ 35242 w 372427"/>
                  <a:gd name="connsiteY7" fmla="*/ 324871 h 333131"/>
                  <a:gd name="connsiteX8" fmla="*/ 74295 w 372427"/>
                  <a:gd name="connsiteY8" fmla="*/ 319156 h 333131"/>
                  <a:gd name="connsiteX9" fmla="*/ 105727 w 372427"/>
                  <a:gd name="connsiteY9" fmla="*/ 315346 h 333131"/>
                  <a:gd name="connsiteX10" fmla="*/ 147637 w 372427"/>
                  <a:gd name="connsiteY10" fmla="*/ 312488 h 333131"/>
                  <a:gd name="connsiteX11" fmla="*/ 196215 w 372427"/>
                  <a:gd name="connsiteY11" fmla="*/ 310583 h 333131"/>
                  <a:gd name="connsiteX12" fmla="*/ 288607 w 372427"/>
                  <a:gd name="connsiteY12" fmla="*/ 313441 h 333131"/>
                  <a:gd name="connsiteX13" fmla="*/ 353377 w 372427"/>
                  <a:gd name="connsiteY13" fmla="*/ 319156 h 333131"/>
                  <a:gd name="connsiteX14" fmla="*/ 372427 w 372427"/>
                  <a:gd name="connsiteY14" fmla="*/ 322013 h 333131"/>
                  <a:gd name="connsiteX15" fmla="*/ 358140 w 372427"/>
                  <a:gd name="connsiteY15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79782 w 372427"/>
                  <a:gd name="connsiteY4" fmla="*/ 118221 h 333131"/>
                  <a:gd name="connsiteX5" fmla="*/ 0 w 372427"/>
                  <a:gd name="connsiteY5" fmla="*/ 332491 h 333131"/>
                  <a:gd name="connsiteX6" fmla="*/ 5715 w 372427"/>
                  <a:gd name="connsiteY6" fmla="*/ 330586 h 333131"/>
                  <a:gd name="connsiteX7" fmla="*/ 35242 w 372427"/>
                  <a:gd name="connsiteY7" fmla="*/ 324871 h 333131"/>
                  <a:gd name="connsiteX8" fmla="*/ 74295 w 372427"/>
                  <a:gd name="connsiteY8" fmla="*/ 319156 h 333131"/>
                  <a:gd name="connsiteX9" fmla="*/ 105727 w 372427"/>
                  <a:gd name="connsiteY9" fmla="*/ 315346 h 333131"/>
                  <a:gd name="connsiteX10" fmla="*/ 147637 w 372427"/>
                  <a:gd name="connsiteY10" fmla="*/ 312488 h 333131"/>
                  <a:gd name="connsiteX11" fmla="*/ 196215 w 372427"/>
                  <a:gd name="connsiteY11" fmla="*/ 310583 h 333131"/>
                  <a:gd name="connsiteX12" fmla="*/ 288607 w 372427"/>
                  <a:gd name="connsiteY12" fmla="*/ 313441 h 333131"/>
                  <a:gd name="connsiteX13" fmla="*/ 353377 w 372427"/>
                  <a:gd name="connsiteY13" fmla="*/ 319156 h 333131"/>
                  <a:gd name="connsiteX14" fmla="*/ 372427 w 372427"/>
                  <a:gd name="connsiteY14" fmla="*/ 322013 h 333131"/>
                  <a:gd name="connsiteX15" fmla="*/ 358140 w 372427"/>
                  <a:gd name="connsiteY15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58135 w 372427"/>
                  <a:gd name="connsiteY4" fmla="*/ 166680 h 333131"/>
                  <a:gd name="connsiteX5" fmla="*/ 0 w 372427"/>
                  <a:gd name="connsiteY5" fmla="*/ 332491 h 333131"/>
                  <a:gd name="connsiteX6" fmla="*/ 5715 w 372427"/>
                  <a:gd name="connsiteY6" fmla="*/ 330586 h 333131"/>
                  <a:gd name="connsiteX7" fmla="*/ 35242 w 372427"/>
                  <a:gd name="connsiteY7" fmla="*/ 324871 h 333131"/>
                  <a:gd name="connsiteX8" fmla="*/ 74295 w 372427"/>
                  <a:gd name="connsiteY8" fmla="*/ 319156 h 333131"/>
                  <a:gd name="connsiteX9" fmla="*/ 105727 w 372427"/>
                  <a:gd name="connsiteY9" fmla="*/ 315346 h 333131"/>
                  <a:gd name="connsiteX10" fmla="*/ 147637 w 372427"/>
                  <a:gd name="connsiteY10" fmla="*/ 312488 h 333131"/>
                  <a:gd name="connsiteX11" fmla="*/ 196215 w 372427"/>
                  <a:gd name="connsiteY11" fmla="*/ 310583 h 333131"/>
                  <a:gd name="connsiteX12" fmla="*/ 288607 w 372427"/>
                  <a:gd name="connsiteY12" fmla="*/ 313441 h 333131"/>
                  <a:gd name="connsiteX13" fmla="*/ 353377 w 372427"/>
                  <a:gd name="connsiteY13" fmla="*/ 319156 h 333131"/>
                  <a:gd name="connsiteX14" fmla="*/ 372427 w 372427"/>
                  <a:gd name="connsiteY14" fmla="*/ 322013 h 333131"/>
                  <a:gd name="connsiteX15" fmla="*/ 358140 w 372427"/>
                  <a:gd name="connsiteY15" fmla="*/ 284866 h 333131"/>
                  <a:gd name="connsiteX0" fmla="*/ 358140 w 372427"/>
                  <a:gd name="connsiteY0" fmla="*/ 284866 h 357149"/>
                  <a:gd name="connsiteX1" fmla="*/ 326707 w 372427"/>
                  <a:gd name="connsiteY1" fmla="*/ 196283 h 357149"/>
                  <a:gd name="connsiteX2" fmla="*/ 263028 w 372427"/>
                  <a:gd name="connsiteY2" fmla="*/ 74554 h 357149"/>
                  <a:gd name="connsiteX3" fmla="*/ 166253 w 372427"/>
                  <a:gd name="connsiteY3" fmla="*/ 0 h 357149"/>
                  <a:gd name="connsiteX4" fmla="*/ 58135 w 372427"/>
                  <a:gd name="connsiteY4" fmla="*/ 166680 h 357149"/>
                  <a:gd name="connsiteX5" fmla="*/ 0 w 372427"/>
                  <a:gd name="connsiteY5" fmla="*/ 332491 h 357149"/>
                  <a:gd name="connsiteX6" fmla="*/ 23461 w 372427"/>
                  <a:gd name="connsiteY6" fmla="*/ 357122 h 357149"/>
                  <a:gd name="connsiteX7" fmla="*/ 35242 w 372427"/>
                  <a:gd name="connsiteY7" fmla="*/ 324871 h 357149"/>
                  <a:gd name="connsiteX8" fmla="*/ 74295 w 372427"/>
                  <a:gd name="connsiteY8" fmla="*/ 319156 h 357149"/>
                  <a:gd name="connsiteX9" fmla="*/ 105727 w 372427"/>
                  <a:gd name="connsiteY9" fmla="*/ 315346 h 357149"/>
                  <a:gd name="connsiteX10" fmla="*/ 147637 w 372427"/>
                  <a:gd name="connsiteY10" fmla="*/ 312488 h 357149"/>
                  <a:gd name="connsiteX11" fmla="*/ 196215 w 372427"/>
                  <a:gd name="connsiteY11" fmla="*/ 310583 h 357149"/>
                  <a:gd name="connsiteX12" fmla="*/ 288607 w 372427"/>
                  <a:gd name="connsiteY12" fmla="*/ 313441 h 357149"/>
                  <a:gd name="connsiteX13" fmla="*/ 353377 w 372427"/>
                  <a:gd name="connsiteY13" fmla="*/ 319156 h 357149"/>
                  <a:gd name="connsiteX14" fmla="*/ 372427 w 372427"/>
                  <a:gd name="connsiteY14" fmla="*/ 322013 h 357149"/>
                  <a:gd name="connsiteX15" fmla="*/ 358140 w 372427"/>
                  <a:gd name="connsiteY15" fmla="*/ 284866 h 357149"/>
                  <a:gd name="connsiteX0" fmla="*/ 358509 w 372796"/>
                  <a:gd name="connsiteY0" fmla="*/ 284866 h 342901"/>
                  <a:gd name="connsiteX1" fmla="*/ 327076 w 372796"/>
                  <a:gd name="connsiteY1" fmla="*/ 196283 h 342901"/>
                  <a:gd name="connsiteX2" fmla="*/ 263397 w 372796"/>
                  <a:gd name="connsiteY2" fmla="*/ 74554 h 342901"/>
                  <a:gd name="connsiteX3" fmla="*/ 166622 w 372796"/>
                  <a:gd name="connsiteY3" fmla="*/ 0 h 342901"/>
                  <a:gd name="connsiteX4" fmla="*/ 58504 w 372796"/>
                  <a:gd name="connsiteY4" fmla="*/ 166680 h 342901"/>
                  <a:gd name="connsiteX5" fmla="*/ 369 w 372796"/>
                  <a:gd name="connsiteY5" fmla="*/ 332491 h 342901"/>
                  <a:gd name="connsiteX6" fmla="*/ 35611 w 372796"/>
                  <a:gd name="connsiteY6" fmla="*/ 324871 h 342901"/>
                  <a:gd name="connsiteX7" fmla="*/ 74664 w 372796"/>
                  <a:gd name="connsiteY7" fmla="*/ 319156 h 342901"/>
                  <a:gd name="connsiteX8" fmla="*/ 106096 w 372796"/>
                  <a:gd name="connsiteY8" fmla="*/ 315346 h 342901"/>
                  <a:gd name="connsiteX9" fmla="*/ 148006 w 372796"/>
                  <a:gd name="connsiteY9" fmla="*/ 312488 h 342901"/>
                  <a:gd name="connsiteX10" fmla="*/ 196584 w 372796"/>
                  <a:gd name="connsiteY10" fmla="*/ 310583 h 342901"/>
                  <a:gd name="connsiteX11" fmla="*/ 288976 w 372796"/>
                  <a:gd name="connsiteY11" fmla="*/ 313441 h 342901"/>
                  <a:gd name="connsiteX12" fmla="*/ 353746 w 372796"/>
                  <a:gd name="connsiteY12" fmla="*/ 319156 h 342901"/>
                  <a:gd name="connsiteX13" fmla="*/ 372796 w 372796"/>
                  <a:gd name="connsiteY13" fmla="*/ 322013 h 342901"/>
                  <a:gd name="connsiteX14" fmla="*/ 358509 w 372796"/>
                  <a:gd name="connsiteY14" fmla="*/ 284866 h 342901"/>
                  <a:gd name="connsiteX0" fmla="*/ 358140 w 372427"/>
                  <a:gd name="connsiteY0" fmla="*/ 284866 h 341539"/>
                  <a:gd name="connsiteX1" fmla="*/ 326707 w 372427"/>
                  <a:gd name="connsiteY1" fmla="*/ 196283 h 341539"/>
                  <a:gd name="connsiteX2" fmla="*/ 263028 w 372427"/>
                  <a:gd name="connsiteY2" fmla="*/ 74554 h 341539"/>
                  <a:gd name="connsiteX3" fmla="*/ 166253 w 372427"/>
                  <a:gd name="connsiteY3" fmla="*/ 0 h 341539"/>
                  <a:gd name="connsiteX4" fmla="*/ 58135 w 372427"/>
                  <a:gd name="connsiteY4" fmla="*/ 166680 h 341539"/>
                  <a:gd name="connsiteX5" fmla="*/ 0 w 372427"/>
                  <a:gd name="connsiteY5" fmla="*/ 332491 h 341539"/>
                  <a:gd name="connsiteX6" fmla="*/ 74295 w 372427"/>
                  <a:gd name="connsiteY6" fmla="*/ 319156 h 341539"/>
                  <a:gd name="connsiteX7" fmla="*/ 105727 w 372427"/>
                  <a:gd name="connsiteY7" fmla="*/ 315346 h 341539"/>
                  <a:gd name="connsiteX8" fmla="*/ 147637 w 372427"/>
                  <a:gd name="connsiteY8" fmla="*/ 312488 h 341539"/>
                  <a:gd name="connsiteX9" fmla="*/ 196215 w 372427"/>
                  <a:gd name="connsiteY9" fmla="*/ 310583 h 341539"/>
                  <a:gd name="connsiteX10" fmla="*/ 288607 w 372427"/>
                  <a:gd name="connsiteY10" fmla="*/ 313441 h 341539"/>
                  <a:gd name="connsiteX11" fmla="*/ 353377 w 372427"/>
                  <a:gd name="connsiteY11" fmla="*/ 319156 h 341539"/>
                  <a:gd name="connsiteX12" fmla="*/ 372427 w 372427"/>
                  <a:gd name="connsiteY12" fmla="*/ 322013 h 341539"/>
                  <a:gd name="connsiteX13" fmla="*/ 358140 w 372427"/>
                  <a:gd name="connsiteY13" fmla="*/ 284866 h 341539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74295 w 372427"/>
                  <a:gd name="connsiteY6" fmla="*/ 319156 h 332491"/>
                  <a:gd name="connsiteX7" fmla="*/ 105727 w 372427"/>
                  <a:gd name="connsiteY7" fmla="*/ 315346 h 332491"/>
                  <a:gd name="connsiteX8" fmla="*/ 147637 w 372427"/>
                  <a:gd name="connsiteY8" fmla="*/ 312488 h 332491"/>
                  <a:gd name="connsiteX9" fmla="*/ 196215 w 372427"/>
                  <a:gd name="connsiteY9" fmla="*/ 310583 h 332491"/>
                  <a:gd name="connsiteX10" fmla="*/ 288607 w 372427"/>
                  <a:gd name="connsiteY10" fmla="*/ 313441 h 332491"/>
                  <a:gd name="connsiteX11" fmla="*/ 353377 w 372427"/>
                  <a:gd name="connsiteY11" fmla="*/ 319156 h 332491"/>
                  <a:gd name="connsiteX12" fmla="*/ 372427 w 372427"/>
                  <a:gd name="connsiteY12" fmla="*/ 322013 h 332491"/>
                  <a:gd name="connsiteX13" fmla="*/ 358140 w 372427"/>
                  <a:gd name="connsiteY13" fmla="*/ 284866 h 332491"/>
                  <a:gd name="connsiteX0" fmla="*/ 358140 w 372427"/>
                  <a:gd name="connsiteY0" fmla="*/ 284866 h 340744"/>
                  <a:gd name="connsiteX1" fmla="*/ 326707 w 372427"/>
                  <a:gd name="connsiteY1" fmla="*/ 196283 h 340744"/>
                  <a:gd name="connsiteX2" fmla="*/ 263028 w 372427"/>
                  <a:gd name="connsiteY2" fmla="*/ 74554 h 340744"/>
                  <a:gd name="connsiteX3" fmla="*/ 166253 w 372427"/>
                  <a:gd name="connsiteY3" fmla="*/ 0 h 340744"/>
                  <a:gd name="connsiteX4" fmla="*/ 58135 w 372427"/>
                  <a:gd name="connsiteY4" fmla="*/ 166680 h 340744"/>
                  <a:gd name="connsiteX5" fmla="*/ 0 w 372427"/>
                  <a:gd name="connsiteY5" fmla="*/ 332491 h 340744"/>
                  <a:gd name="connsiteX6" fmla="*/ 105727 w 372427"/>
                  <a:gd name="connsiteY6" fmla="*/ 315346 h 340744"/>
                  <a:gd name="connsiteX7" fmla="*/ 147637 w 372427"/>
                  <a:gd name="connsiteY7" fmla="*/ 312488 h 340744"/>
                  <a:gd name="connsiteX8" fmla="*/ 196215 w 372427"/>
                  <a:gd name="connsiteY8" fmla="*/ 310583 h 340744"/>
                  <a:gd name="connsiteX9" fmla="*/ 288607 w 372427"/>
                  <a:gd name="connsiteY9" fmla="*/ 313441 h 340744"/>
                  <a:gd name="connsiteX10" fmla="*/ 353377 w 372427"/>
                  <a:gd name="connsiteY10" fmla="*/ 319156 h 340744"/>
                  <a:gd name="connsiteX11" fmla="*/ 372427 w 372427"/>
                  <a:gd name="connsiteY11" fmla="*/ 322013 h 340744"/>
                  <a:gd name="connsiteX12" fmla="*/ 358140 w 372427"/>
                  <a:gd name="connsiteY12" fmla="*/ 284866 h 340744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147637 w 372427"/>
                  <a:gd name="connsiteY7" fmla="*/ 312488 h 332491"/>
                  <a:gd name="connsiteX8" fmla="*/ 196215 w 372427"/>
                  <a:gd name="connsiteY8" fmla="*/ 310583 h 332491"/>
                  <a:gd name="connsiteX9" fmla="*/ 288607 w 372427"/>
                  <a:gd name="connsiteY9" fmla="*/ 313441 h 332491"/>
                  <a:gd name="connsiteX10" fmla="*/ 353377 w 372427"/>
                  <a:gd name="connsiteY10" fmla="*/ 319156 h 332491"/>
                  <a:gd name="connsiteX11" fmla="*/ 372427 w 372427"/>
                  <a:gd name="connsiteY11" fmla="*/ 322013 h 332491"/>
                  <a:gd name="connsiteX12" fmla="*/ 358140 w 372427"/>
                  <a:gd name="connsiteY12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196215 w 372427"/>
                  <a:gd name="connsiteY7" fmla="*/ 310583 h 332491"/>
                  <a:gd name="connsiteX8" fmla="*/ 288607 w 372427"/>
                  <a:gd name="connsiteY8" fmla="*/ 313441 h 332491"/>
                  <a:gd name="connsiteX9" fmla="*/ 353377 w 372427"/>
                  <a:gd name="connsiteY9" fmla="*/ 319156 h 332491"/>
                  <a:gd name="connsiteX10" fmla="*/ 372427 w 372427"/>
                  <a:gd name="connsiteY10" fmla="*/ 322013 h 332491"/>
                  <a:gd name="connsiteX11" fmla="*/ 358140 w 372427"/>
                  <a:gd name="connsiteY11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288607 w 372427"/>
                  <a:gd name="connsiteY8" fmla="*/ 313441 h 332491"/>
                  <a:gd name="connsiteX9" fmla="*/ 353377 w 372427"/>
                  <a:gd name="connsiteY9" fmla="*/ 319156 h 332491"/>
                  <a:gd name="connsiteX10" fmla="*/ 372427 w 372427"/>
                  <a:gd name="connsiteY10" fmla="*/ 322013 h 332491"/>
                  <a:gd name="connsiteX11" fmla="*/ 358140 w 372427"/>
                  <a:gd name="connsiteY11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53377 w 372427"/>
                  <a:gd name="connsiteY8" fmla="*/ 319156 h 332491"/>
                  <a:gd name="connsiteX9" fmla="*/ 372427 w 372427"/>
                  <a:gd name="connsiteY9" fmla="*/ 322013 h 332491"/>
                  <a:gd name="connsiteX10" fmla="*/ 358140 w 372427"/>
                  <a:gd name="connsiteY10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72427 w 372427"/>
                  <a:gd name="connsiteY8" fmla="*/ 322013 h 332491"/>
                  <a:gd name="connsiteX9" fmla="*/ 358140 w 372427"/>
                  <a:gd name="connsiteY9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72427 w 372427"/>
                  <a:gd name="connsiteY8" fmla="*/ 322013 h 332491"/>
                  <a:gd name="connsiteX9" fmla="*/ 358140 w 372427"/>
                  <a:gd name="connsiteY9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72427 w 372427"/>
                  <a:gd name="connsiteY8" fmla="*/ 322013 h 332491"/>
                  <a:gd name="connsiteX9" fmla="*/ 358140 w 372427"/>
                  <a:gd name="connsiteY9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4141 w 372427"/>
                  <a:gd name="connsiteY4" fmla="*/ 166899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72427 w 372427"/>
                  <a:gd name="connsiteY8" fmla="*/ 322013 h 332491"/>
                  <a:gd name="connsiteX9" fmla="*/ 358140 w 372427"/>
                  <a:gd name="connsiteY9" fmla="*/ 284866 h 332491"/>
                  <a:gd name="connsiteX0" fmla="*/ 356973 w 371260"/>
                  <a:gd name="connsiteY0" fmla="*/ 284866 h 334297"/>
                  <a:gd name="connsiteX1" fmla="*/ 325540 w 371260"/>
                  <a:gd name="connsiteY1" fmla="*/ 196283 h 334297"/>
                  <a:gd name="connsiteX2" fmla="*/ 261861 w 371260"/>
                  <a:gd name="connsiteY2" fmla="*/ 74554 h 334297"/>
                  <a:gd name="connsiteX3" fmla="*/ 165086 w 371260"/>
                  <a:gd name="connsiteY3" fmla="*/ 0 h 334297"/>
                  <a:gd name="connsiteX4" fmla="*/ 52974 w 371260"/>
                  <a:gd name="connsiteY4" fmla="*/ 166899 h 334297"/>
                  <a:gd name="connsiteX5" fmla="*/ 0 w 371260"/>
                  <a:gd name="connsiteY5" fmla="*/ 334297 h 334297"/>
                  <a:gd name="connsiteX6" fmla="*/ 104560 w 371260"/>
                  <a:gd name="connsiteY6" fmla="*/ 315346 h 334297"/>
                  <a:gd name="connsiteX7" fmla="*/ 202963 w 371260"/>
                  <a:gd name="connsiteY7" fmla="*/ 308814 h 334297"/>
                  <a:gd name="connsiteX8" fmla="*/ 371260 w 371260"/>
                  <a:gd name="connsiteY8" fmla="*/ 322013 h 334297"/>
                  <a:gd name="connsiteX9" fmla="*/ 356973 w 371260"/>
                  <a:gd name="connsiteY9" fmla="*/ 284866 h 334297"/>
                  <a:gd name="connsiteX0" fmla="*/ 371260 w 376234"/>
                  <a:gd name="connsiteY0" fmla="*/ 322013 h 334297"/>
                  <a:gd name="connsiteX1" fmla="*/ 325540 w 376234"/>
                  <a:gd name="connsiteY1" fmla="*/ 196283 h 334297"/>
                  <a:gd name="connsiteX2" fmla="*/ 261861 w 376234"/>
                  <a:gd name="connsiteY2" fmla="*/ 74554 h 334297"/>
                  <a:gd name="connsiteX3" fmla="*/ 165086 w 376234"/>
                  <a:gd name="connsiteY3" fmla="*/ 0 h 334297"/>
                  <a:gd name="connsiteX4" fmla="*/ 52974 w 376234"/>
                  <a:gd name="connsiteY4" fmla="*/ 166899 h 334297"/>
                  <a:gd name="connsiteX5" fmla="*/ 0 w 376234"/>
                  <a:gd name="connsiteY5" fmla="*/ 334297 h 334297"/>
                  <a:gd name="connsiteX6" fmla="*/ 104560 w 376234"/>
                  <a:gd name="connsiteY6" fmla="*/ 315346 h 334297"/>
                  <a:gd name="connsiteX7" fmla="*/ 202963 w 376234"/>
                  <a:gd name="connsiteY7" fmla="*/ 308814 h 334297"/>
                  <a:gd name="connsiteX8" fmla="*/ 371260 w 376234"/>
                  <a:gd name="connsiteY8" fmla="*/ 322013 h 334297"/>
                  <a:gd name="connsiteX0" fmla="*/ 371260 w 371260"/>
                  <a:gd name="connsiteY0" fmla="*/ 322013 h 334297"/>
                  <a:gd name="connsiteX1" fmla="*/ 325540 w 371260"/>
                  <a:gd name="connsiteY1" fmla="*/ 196283 h 334297"/>
                  <a:gd name="connsiteX2" fmla="*/ 261861 w 371260"/>
                  <a:gd name="connsiteY2" fmla="*/ 74554 h 334297"/>
                  <a:gd name="connsiteX3" fmla="*/ 165086 w 371260"/>
                  <a:gd name="connsiteY3" fmla="*/ 0 h 334297"/>
                  <a:gd name="connsiteX4" fmla="*/ 52974 w 371260"/>
                  <a:gd name="connsiteY4" fmla="*/ 166899 h 334297"/>
                  <a:gd name="connsiteX5" fmla="*/ 0 w 371260"/>
                  <a:gd name="connsiteY5" fmla="*/ 334297 h 334297"/>
                  <a:gd name="connsiteX6" fmla="*/ 104560 w 371260"/>
                  <a:gd name="connsiteY6" fmla="*/ 315346 h 334297"/>
                  <a:gd name="connsiteX7" fmla="*/ 202963 w 371260"/>
                  <a:gd name="connsiteY7" fmla="*/ 308814 h 334297"/>
                  <a:gd name="connsiteX8" fmla="*/ 371260 w 371260"/>
                  <a:gd name="connsiteY8" fmla="*/ 322013 h 334297"/>
                  <a:gd name="connsiteX0" fmla="*/ 371260 w 371260"/>
                  <a:gd name="connsiteY0" fmla="*/ 322013 h 334297"/>
                  <a:gd name="connsiteX1" fmla="*/ 326087 w 371260"/>
                  <a:gd name="connsiteY1" fmla="*/ 196520 h 334297"/>
                  <a:gd name="connsiteX2" fmla="*/ 261861 w 371260"/>
                  <a:gd name="connsiteY2" fmla="*/ 74554 h 334297"/>
                  <a:gd name="connsiteX3" fmla="*/ 165086 w 371260"/>
                  <a:gd name="connsiteY3" fmla="*/ 0 h 334297"/>
                  <a:gd name="connsiteX4" fmla="*/ 52974 w 371260"/>
                  <a:gd name="connsiteY4" fmla="*/ 166899 h 334297"/>
                  <a:gd name="connsiteX5" fmla="*/ 0 w 371260"/>
                  <a:gd name="connsiteY5" fmla="*/ 334297 h 334297"/>
                  <a:gd name="connsiteX6" fmla="*/ 104560 w 371260"/>
                  <a:gd name="connsiteY6" fmla="*/ 315346 h 334297"/>
                  <a:gd name="connsiteX7" fmla="*/ 202963 w 371260"/>
                  <a:gd name="connsiteY7" fmla="*/ 308814 h 334297"/>
                  <a:gd name="connsiteX8" fmla="*/ 371260 w 371260"/>
                  <a:gd name="connsiteY8" fmla="*/ 322013 h 33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260" h="334297">
                    <a:moveTo>
                      <a:pt x="371260" y="322013"/>
                    </a:moveTo>
                    <a:cubicBezTo>
                      <a:pt x="359590" y="282851"/>
                      <a:pt x="344320" y="237763"/>
                      <a:pt x="326087" y="196520"/>
                    </a:cubicBezTo>
                    <a:cubicBezTo>
                      <a:pt x="307854" y="155277"/>
                      <a:pt x="290436" y="110749"/>
                      <a:pt x="261861" y="74554"/>
                    </a:cubicBezTo>
                    <a:cubicBezTo>
                      <a:pt x="231857" y="44868"/>
                      <a:pt x="217867" y="27784"/>
                      <a:pt x="165086" y="0"/>
                    </a:cubicBezTo>
                    <a:cubicBezTo>
                      <a:pt x="121883" y="37751"/>
                      <a:pt x="80683" y="111484"/>
                      <a:pt x="52974" y="166899"/>
                    </a:cubicBezTo>
                    <a:cubicBezTo>
                      <a:pt x="50116" y="177377"/>
                      <a:pt x="17637" y="262813"/>
                      <a:pt x="0" y="334297"/>
                    </a:cubicBezTo>
                    <a:cubicBezTo>
                      <a:pt x="51209" y="325188"/>
                      <a:pt x="79954" y="318680"/>
                      <a:pt x="104560" y="315346"/>
                    </a:cubicBezTo>
                    <a:cubicBezTo>
                      <a:pt x="137262" y="311695"/>
                      <a:pt x="158513" y="307703"/>
                      <a:pt x="202963" y="308814"/>
                    </a:cubicBezTo>
                    <a:cubicBezTo>
                      <a:pt x="247413" y="309925"/>
                      <a:pt x="335689" y="315864"/>
                      <a:pt x="371260" y="32201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Isosceles Triangle 45">
              <a:extLst>
                <a:ext uri="{FF2B5EF4-FFF2-40B4-BE49-F238E27FC236}">
                  <a16:creationId xmlns:a16="http://schemas.microsoft.com/office/drawing/2014/main" id="{68CFDFEB-8B0C-EF4E-A7F3-938E15D374F6}"/>
                </a:ext>
              </a:extLst>
            </p:cNvPr>
            <p:cNvSpPr/>
            <p:nvPr/>
          </p:nvSpPr>
          <p:spPr>
            <a:xfrm rot="20352422">
              <a:off x="3554686" y="3011536"/>
              <a:ext cx="57622" cy="13722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aphic 49">
            <a:extLst>
              <a:ext uri="{FF2B5EF4-FFF2-40B4-BE49-F238E27FC236}">
                <a16:creationId xmlns:a16="http://schemas.microsoft.com/office/drawing/2014/main" id="{93DDCBC1-C234-1046-ACE3-C11AF83BA22E}"/>
              </a:ext>
            </a:extLst>
          </p:cNvPr>
          <p:cNvGrpSpPr/>
          <p:nvPr/>
        </p:nvGrpSpPr>
        <p:grpSpPr>
          <a:xfrm>
            <a:off x="2215669" y="4985828"/>
            <a:ext cx="2339626" cy="2009293"/>
            <a:chOff x="7767050" y="575710"/>
            <a:chExt cx="2776278" cy="2384295"/>
          </a:xfrm>
        </p:grpSpPr>
        <p:sp>
          <p:nvSpPr>
            <p:cNvPr id="28" name="Freeform: Shape 48">
              <a:extLst>
                <a:ext uri="{FF2B5EF4-FFF2-40B4-BE49-F238E27FC236}">
                  <a16:creationId xmlns:a16="http://schemas.microsoft.com/office/drawing/2014/main" id="{B4CE3A36-6F51-434E-8FC3-8299FBFA301E}"/>
                </a:ext>
              </a:extLst>
            </p:cNvPr>
            <p:cNvSpPr/>
            <p:nvPr/>
          </p:nvSpPr>
          <p:spPr>
            <a:xfrm>
              <a:off x="7767050" y="575710"/>
              <a:ext cx="495695" cy="594834"/>
            </a:xfrm>
            <a:custGeom>
              <a:avLst/>
              <a:gdLst>
                <a:gd name="connsiteX0" fmla="*/ 336674 w 495695"/>
                <a:gd name="connsiteY0" fmla="*/ 307483 h 594834"/>
                <a:gd name="connsiteX1" fmla="*/ 316846 w 495695"/>
                <a:gd name="connsiteY1" fmla="*/ 282698 h 594834"/>
                <a:gd name="connsiteX2" fmla="*/ 267276 w 495695"/>
                <a:gd name="connsiteY2" fmla="*/ 243042 h 594834"/>
                <a:gd name="connsiteX3" fmla="*/ 267276 w 495695"/>
                <a:gd name="connsiteY3" fmla="*/ 218258 h 594834"/>
                <a:gd name="connsiteX4" fmla="*/ 282147 w 495695"/>
                <a:gd name="connsiteY4" fmla="*/ 193473 h 594834"/>
                <a:gd name="connsiteX5" fmla="*/ 197879 w 495695"/>
                <a:gd name="connsiteY5" fmla="*/ 218258 h 594834"/>
                <a:gd name="connsiteX6" fmla="*/ 197879 w 495695"/>
                <a:gd name="connsiteY6" fmla="*/ 247999 h 594834"/>
                <a:gd name="connsiteX7" fmla="*/ 217707 w 495695"/>
                <a:gd name="connsiteY7" fmla="*/ 277741 h 594834"/>
                <a:gd name="connsiteX8" fmla="*/ 257363 w 495695"/>
                <a:gd name="connsiteY8" fmla="*/ 297569 h 594834"/>
                <a:gd name="connsiteX9" fmla="*/ 351545 w 495695"/>
                <a:gd name="connsiteY9" fmla="*/ 421493 h 594834"/>
                <a:gd name="connsiteX10" fmla="*/ 336674 w 495695"/>
                <a:gd name="connsiteY10" fmla="*/ 307483 h 59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5695" h="594834">
                  <a:moveTo>
                    <a:pt x="336674" y="307483"/>
                  </a:moveTo>
                  <a:cubicBezTo>
                    <a:pt x="341631" y="297569"/>
                    <a:pt x="326760" y="282698"/>
                    <a:pt x="316846" y="282698"/>
                  </a:cubicBezTo>
                  <a:cubicBezTo>
                    <a:pt x="287104" y="287655"/>
                    <a:pt x="277190" y="262870"/>
                    <a:pt x="267276" y="243042"/>
                  </a:cubicBezTo>
                  <a:cubicBezTo>
                    <a:pt x="267276" y="233129"/>
                    <a:pt x="267276" y="228172"/>
                    <a:pt x="267276" y="218258"/>
                  </a:cubicBezTo>
                  <a:cubicBezTo>
                    <a:pt x="272233" y="208344"/>
                    <a:pt x="277190" y="203387"/>
                    <a:pt x="282147" y="193473"/>
                  </a:cubicBezTo>
                  <a:cubicBezTo>
                    <a:pt x="252406" y="208344"/>
                    <a:pt x="222664" y="193473"/>
                    <a:pt x="197879" y="218258"/>
                  </a:cubicBezTo>
                  <a:cubicBezTo>
                    <a:pt x="197879" y="228172"/>
                    <a:pt x="187965" y="238086"/>
                    <a:pt x="197879" y="247999"/>
                  </a:cubicBezTo>
                  <a:cubicBezTo>
                    <a:pt x="197879" y="262870"/>
                    <a:pt x="207793" y="272784"/>
                    <a:pt x="217707" y="277741"/>
                  </a:cubicBezTo>
                  <a:cubicBezTo>
                    <a:pt x="227621" y="287655"/>
                    <a:pt x="252406" y="282698"/>
                    <a:pt x="257363" y="297569"/>
                  </a:cubicBezTo>
                  <a:cubicBezTo>
                    <a:pt x="301975" y="357052"/>
                    <a:pt x="301975" y="357052"/>
                    <a:pt x="351545" y="421493"/>
                  </a:cubicBezTo>
                  <a:cubicBezTo>
                    <a:pt x="351545" y="386794"/>
                    <a:pt x="336674" y="347139"/>
                    <a:pt x="336674" y="307483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49">
              <a:extLst>
                <a:ext uri="{FF2B5EF4-FFF2-40B4-BE49-F238E27FC236}">
                  <a16:creationId xmlns:a16="http://schemas.microsoft.com/office/drawing/2014/main" id="{EF0728A1-7DED-B043-AF43-63D8C505798E}"/>
                </a:ext>
              </a:extLst>
            </p:cNvPr>
            <p:cNvSpPr/>
            <p:nvPr/>
          </p:nvSpPr>
          <p:spPr>
            <a:xfrm>
              <a:off x="7840853" y="1755465"/>
              <a:ext cx="991391" cy="941821"/>
            </a:xfrm>
            <a:custGeom>
              <a:avLst/>
              <a:gdLst>
                <a:gd name="connsiteX0" fmla="*/ 575158 w 991390"/>
                <a:gd name="connsiteY0" fmla="*/ 193473 h 941821"/>
                <a:gd name="connsiteX1" fmla="*/ 649513 w 991390"/>
                <a:gd name="connsiteY1" fmla="*/ 277741 h 941821"/>
                <a:gd name="connsiteX2" fmla="*/ 654470 w 991390"/>
                <a:gd name="connsiteY2" fmla="*/ 287655 h 941821"/>
                <a:gd name="connsiteX3" fmla="*/ 649513 w 991390"/>
                <a:gd name="connsiteY3" fmla="*/ 342182 h 941821"/>
                <a:gd name="connsiteX4" fmla="*/ 689168 w 991390"/>
                <a:gd name="connsiteY4" fmla="*/ 322354 h 941821"/>
                <a:gd name="connsiteX5" fmla="*/ 694125 w 991390"/>
                <a:gd name="connsiteY5" fmla="*/ 322354 h 941821"/>
                <a:gd name="connsiteX6" fmla="*/ 798221 w 991390"/>
                <a:gd name="connsiteY6" fmla="*/ 376880 h 941821"/>
                <a:gd name="connsiteX7" fmla="*/ 679254 w 991390"/>
                <a:gd name="connsiteY7" fmla="*/ 476019 h 941821"/>
                <a:gd name="connsiteX8" fmla="*/ 362009 w 991390"/>
                <a:gd name="connsiteY8" fmla="*/ 728824 h 941821"/>
                <a:gd name="connsiteX9" fmla="*/ 193473 w 991390"/>
                <a:gd name="connsiteY9" fmla="*/ 738738 h 941821"/>
                <a:gd name="connsiteX10" fmla="*/ 317397 w 991390"/>
                <a:gd name="connsiteY10" fmla="*/ 634642 h 941821"/>
                <a:gd name="connsiteX11" fmla="*/ 515675 w 991390"/>
                <a:gd name="connsiteY11" fmla="*/ 466105 h 941821"/>
                <a:gd name="connsiteX12" fmla="*/ 565244 w 991390"/>
                <a:gd name="connsiteY12" fmla="*/ 292612 h 941821"/>
                <a:gd name="connsiteX13" fmla="*/ 575158 w 991390"/>
                <a:gd name="connsiteY13" fmla="*/ 193473 h 94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1390" h="941821">
                  <a:moveTo>
                    <a:pt x="575158" y="193473"/>
                  </a:moveTo>
                  <a:cubicBezTo>
                    <a:pt x="604900" y="213301"/>
                    <a:pt x="629685" y="247999"/>
                    <a:pt x="649513" y="277741"/>
                  </a:cubicBezTo>
                  <a:cubicBezTo>
                    <a:pt x="649513" y="282698"/>
                    <a:pt x="654470" y="287655"/>
                    <a:pt x="654470" y="287655"/>
                  </a:cubicBezTo>
                  <a:cubicBezTo>
                    <a:pt x="654470" y="292612"/>
                    <a:pt x="639599" y="337225"/>
                    <a:pt x="649513" y="342182"/>
                  </a:cubicBezTo>
                  <a:cubicBezTo>
                    <a:pt x="664383" y="352096"/>
                    <a:pt x="674297" y="327311"/>
                    <a:pt x="689168" y="322354"/>
                  </a:cubicBezTo>
                  <a:cubicBezTo>
                    <a:pt x="689168" y="322354"/>
                    <a:pt x="689168" y="322354"/>
                    <a:pt x="694125" y="322354"/>
                  </a:cubicBezTo>
                  <a:cubicBezTo>
                    <a:pt x="723867" y="347139"/>
                    <a:pt x="763523" y="357052"/>
                    <a:pt x="798221" y="376880"/>
                  </a:cubicBezTo>
                  <a:cubicBezTo>
                    <a:pt x="763523" y="416536"/>
                    <a:pt x="718910" y="446278"/>
                    <a:pt x="679254" y="476019"/>
                  </a:cubicBezTo>
                  <a:cubicBezTo>
                    <a:pt x="575158" y="560288"/>
                    <a:pt x="466105" y="644556"/>
                    <a:pt x="362009" y="728824"/>
                  </a:cubicBezTo>
                  <a:cubicBezTo>
                    <a:pt x="312440" y="768480"/>
                    <a:pt x="257913" y="773437"/>
                    <a:pt x="193473" y="738738"/>
                  </a:cubicBezTo>
                  <a:cubicBezTo>
                    <a:pt x="238085" y="704039"/>
                    <a:pt x="277741" y="669340"/>
                    <a:pt x="317397" y="634642"/>
                  </a:cubicBezTo>
                  <a:cubicBezTo>
                    <a:pt x="332268" y="624728"/>
                    <a:pt x="446278" y="530546"/>
                    <a:pt x="515675" y="466105"/>
                  </a:cubicBezTo>
                  <a:cubicBezTo>
                    <a:pt x="585072" y="421493"/>
                    <a:pt x="560287" y="352096"/>
                    <a:pt x="565244" y="292612"/>
                  </a:cubicBezTo>
                  <a:cubicBezTo>
                    <a:pt x="570201" y="257913"/>
                    <a:pt x="570201" y="228172"/>
                    <a:pt x="575158" y="193473"/>
                  </a:cubicBezTo>
                  <a:close/>
                </a:path>
              </a:pathLst>
            </a:custGeom>
            <a:solidFill>
              <a:srgbClr val="535570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0">
              <a:extLst>
                <a:ext uri="{FF2B5EF4-FFF2-40B4-BE49-F238E27FC236}">
                  <a16:creationId xmlns:a16="http://schemas.microsoft.com/office/drawing/2014/main" id="{5754E375-7407-FA41-BF70-87791E9B3A18}"/>
                </a:ext>
              </a:extLst>
            </p:cNvPr>
            <p:cNvSpPr/>
            <p:nvPr/>
          </p:nvSpPr>
          <p:spPr>
            <a:xfrm>
              <a:off x="9728827" y="1619300"/>
              <a:ext cx="99139" cy="99139"/>
            </a:xfrm>
            <a:custGeom>
              <a:avLst/>
              <a:gdLst>
                <a:gd name="connsiteX0" fmla="*/ 90003 w 99139"/>
                <a:gd name="connsiteY0" fmla="*/ 37177 h 99139"/>
                <a:gd name="connsiteX1" fmla="*/ 45390 w 99139"/>
                <a:gd name="connsiteY1" fmla="*/ 37177 h 99139"/>
                <a:gd name="connsiteX2" fmla="*/ 40433 w 99139"/>
                <a:gd name="connsiteY2" fmla="*/ 52048 h 99139"/>
                <a:gd name="connsiteX3" fmla="*/ 75132 w 99139"/>
                <a:gd name="connsiteY3" fmla="*/ 96661 h 99139"/>
                <a:gd name="connsiteX4" fmla="*/ 90003 w 99139"/>
                <a:gd name="connsiteY4" fmla="*/ 37177 h 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39" h="99139">
                  <a:moveTo>
                    <a:pt x="90003" y="37177"/>
                  </a:moveTo>
                  <a:cubicBezTo>
                    <a:pt x="75132" y="37177"/>
                    <a:pt x="60261" y="37177"/>
                    <a:pt x="45390" y="37177"/>
                  </a:cubicBezTo>
                  <a:cubicBezTo>
                    <a:pt x="35476" y="42134"/>
                    <a:pt x="35476" y="47091"/>
                    <a:pt x="40433" y="52048"/>
                  </a:cubicBezTo>
                  <a:cubicBezTo>
                    <a:pt x="50347" y="66919"/>
                    <a:pt x="65218" y="81790"/>
                    <a:pt x="75132" y="96661"/>
                  </a:cubicBezTo>
                  <a:cubicBezTo>
                    <a:pt x="90003" y="76833"/>
                    <a:pt x="99917" y="57005"/>
                    <a:pt x="90003" y="3717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51">
              <a:extLst>
                <a:ext uri="{FF2B5EF4-FFF2-40B4-BE49-F238E27FC236}">
                  <a16:creationId xmlns:a16="http://schemas.microsoft.com/office/drawing/2014/main" id="{1DDCD088-BFD3-9F4D-A8B7-0B3E5DDC4E41}"/>
                </a:ext>
              </a:extLst>
            </p:cNvPr>
            <p:cNvSpPr/>
            <p:nvPr/>
          </p:nvSpPr>
          <p:spPr>
            <a:xfrm>
              <a:off x="8783592" y="722092"/>
              <a:ext cx="594834" cy="1437517"/>
            </a:xfrm>
            <a:custGeom>
              <a:avLst/>
              <a:gdLst>
                <a:gd name="connsiteX0" fmla="*/ 578126 w 594834"/>
                <a:gd name="connsiteY0" fmla="*/ 1216932 h 1437516"/>
                <a:gd name="connsiteX1" fmla="*/ 553342 w 594834"/>
                <a:gd name="connsiteY1" fmla="*/ 1207018 h 1437516"/>
                <a:gd name="connsiteX2" fmla="*/ 478987 w 594834"/>
                <a:gd name="connsiteY2" fmla="*/ 1122750 h 1437516"/>
                <a:gd name="connsiteX3" fmla="*/ 474030 w 594834"/>
                <a:gd name="connsiteY3" fmla="*/ 1097965 h 1437516"/>
                <a:gd name="connsiteX4" fmla="*/ 483944 w 594834"/>
                <a:gd name="connsiteY4" fmla="*/ 934386 h 1437516"/>
                <a:gd name="connsiteX5" fmla="*/ 394719 w 594834"/>
                <a:gd name="connsiteY5" fmla="*/ 934386 h 1437516"/>
                <a:gd name="connsiteX6" fmla="*/ 364977 w 594834"/>
                <a:gd name="connsiteY6" fmla="*/ 914558 h 1437516"/>
                <a:gd name="connsiteX7" fmla="*/ 275752 w 594834"/>
                <a:gd name="connsiteY7" fmla="*/ 522959 h 1437516"/>
                <a:gd name="connsiteX8" fmla="*/ 270795 w 594834"/>
                <a:gd name="connsiteY8" fmla="*/ 324680 h 1437516"/>
                <a:gd name="connsiteX9" fmla="*/ 270795 w 594834"/>
                <a:gd name="connsiteY9" fmla="*/ 265197 h 1437516"/>
                <a:gd name="connsiteX10" fmla="*/ 201398 w 594834"/>
                <a:gd name="connsiteY10" fmla="*/ 136316 h 1437516"/>
                <a:gd name="connsiteX11" fmla="*/ 186527 w 594834"/>
                <a:gd name="connsiteY11" fmla="*/ 116488 h 1437516"/>
                <a:gd name="connsiteX12" fmla="*/ 176613 w 594834"/>
                <a:gd name="connsiteY12" fmla="*/ 81790 h 1437516"/>
                <a:gd name="connsiteX13" fmla="*/ 206355 w 594834"/>
                <a:gd name="connsiteY13" fmla="*/ 61962 h 1437516"/>
                <a:gd name="connsiteX14" fmla="*/ 265838 w 594834"/>
                <a:gd name="connsiteY14" fmla="*/ 61962 h 1437516"/>
                <a:gd name="connsiteX15" fmla="*/ 216269 w 594834"/>
                <a:gd name="connsiteY15" fmla="*/ 37177 h 1437516"/>
                <a:gd name="connsiteX16" fmla="*/ 77474 w 594834"/>
                <a:gd name="connsiteY16" fmla="*/ 37177 h 1437516"/>
                <a:gd name="connsiteX17" fmla="*/ 37818 w 594834"/>
                <a:gd name="connsiteY17" fmla="*/ 101618 h 1437516"/>
                <a:gd name="connsiteX18" fmla="*/ 82431 w 594834"/>
                <a:gd name="connsiteY18" fmla="*/ 141273 h 1437516"/>
                <a:gd name="connsiteX19" fmla="*/ 132001 w 594834"/>
                <a:gd name="connsiteY19" fmla="*/ 190843 h 1437516"/>
                <a:gd name="connsiteX20" fmla="*/ 127044 w 594834"/>
                <a:gd name="connsiteY20" fmla="*/ 513045 h 1437516"/>
                <a:gd name="connsiteX21" fmla="*/ 275752 w 594834"/>
                <a:gd name="connsiteY21" fmla="*/ 1093008 h 1437516"/>
                <a:gd name="connsiteX22" fmla="*/ 578126 w 594834"/>
                <a:gd name="connsiteY22" fmla="*/ 1425124 h 1437516"/>
                <a:gd name="connsiteX23" fmla="*/ 583083 w 594834"/>
                <a:gd name="connsiteY23" fmla="*/ 1365641 h 1437516"/>
                <a:gd name="connsiteX24" fmla="*/ 578126 w 594834"/>
                <a:gd name="connsiteY24" fmla="*/ 1216932 h 14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4834" h="1437516">
                  <a:moveTo>
                    <a:pt x="578126" y="1216932"/>
                  </a:moveTo>
                  <a:cubicBezTo>
                    <a:pt x="568213" y="1221889"/>
                    <a:pt x="558299" y="1216932"/>
                    <a:pt x="553342" y="1207018"/>
                  </a:cubicBezTo>
                  <a:cubicBezTo>
                    <a:pt x="528557" y="1177277"/>
                    <a:pt x="503772" y="1152492"/>
                    <a:pt x="478987" y="1122750"/>
                  </a:cubicBezTo>
                  <a:cubicBezTo>
                    <a:pt x="474030" y="1117793"/>
                    <a:pt x="469073" y="1107879"/>
                    <a:pt x="474030" y="1097965"/>
                  </a:cubicBezTo>
                  <a:cubicBezTo>
                    <a:pt x="483944" y="1043439"/>
                    <a:pt x="483944" y="988912"/>
                    <a:pt x="483944" y="934386"/>
                  </a:cubicBezTo>
                  <a:cubicBezTo>
                    <a:pt x="454203" y="934386"/>
                    <a:pt x="424461" y="934386"/>
                    <a:pt x="394719" y="934386"/>
                  </a:cubicBezTo>
                  <a:cubicBezTo>
                    <a:pt x="379848" y="934386"/>
                    <a:pt x="369934" y="929429"/>
                    <a:pt x="364977" y="914558"/>
                  </a:cubicBezTo>
                  <a:cubicBezTo>
                    <a:pt x="315408" y="790634"/>
                    <a:pt x="290623" y="656796"/>
                    <a:pt x="275752" y="522959"/>
                  </a:cubicBezTo>
                  <a:cubicBezTo>
                    <a:pt x="270795" y="458518"/>
                    <a:pt x="270795" y="389121"/>
                    <a:pt x="270795" y="324680"/>
                  </a:cubicBezTo>
                  <a:cubicBezTo>
                    <a:pt x="270795" y="304853"/>
                    <a:pt x="270795" y="285025"/>
                    <a:pt x="270795" y="265197"/>
                  </a:cubicBezTo>
                  <a:cubicBezTo>
                    <a:pt x="275752" y="205714"/>
                    <a:pt x="250967" y="161101"/>
                    <a:pt x="201398" y="136316"/>
                  </a:cubicBezTo>
                  <a:cubicBezTo>
                    <a:pt x="196441" y="131359"/>
                    <a:pt x="186527" y="126402"/>
                    <a:pt x="186527" y="116488"/>
                  </a:cubicBezTo>
                  <a:cubicBezTo>
                    <a:pt x="176613" y="106575"/>
                    <a:pt x="171656" y="96661"/>
                    <a:pt x="176613" y="81790"/>
                  </a:cubicBezTo>
                  <a:cubicBezTo>
                    <a:pt x="176613" y="61962"/>
                    <a:pt x="196441" y="61962"/>
                    <a:pt x="206355" y="61962"/>
                  </a:cubicBezTo>
                  <a:cubicBezTo>
                    <a:pt x="226183" y="61962"/>
                    <a:pt x="246011" y="61962"/>
                    <a:pt x="265838" y="61962"/>
                  </a:cubicBezTo>
                  <a:cubicBezTo>
                    <a:pt x="255924" y="42134"/>
                    <a:pt x="236097" y="37177"/>
                    <a:pt x="216269" y="37177"/>
                  </a:cubicBezTo>
                  <a:cubicBezTo>
                    <a:pt x="171656" y="37177"/>
                    <a:pt x="122087" y="37177"/>
                    <a:pt x="77474" y="37177"/>
                  </a:cubicBezTo>
                  <a:cubicBezTo>
                    <a:pt x="57646" y="57005"/>
                    <a:pt x="32862" y="66919"/>
                    <a:pt x="37818" y="101618"/>
                  </a:cubicBezTo>
                  <a:cubicBezTo>
                    <a:pt x="47732" y="116488"/>
                    <a:pt x="62603" y="131359"/>
                    <a:pt x="82431" y="141273"/>
                  </a:cubicBezTo>
                  <a:cubicBezTo>
                    <a:pt x="146871" y="141273"/>
                    <a:pt x="136958" y="131359"/>
                    <a:pt x="132001" y="190843"/>
                  </a:cubicBezTo>
                  <a:cubicBezTo>
                    <a:pt x="127044" y="299896"/>
                    <a:pt x="127044" y="403992"/>
                    <a:pt x="127044" y="513045"/>
                  </a:cubicBezTo>
                  <a:cubicBezTo>
                    <a:pt x="127044" y="617141"/>
                    <a:pt x="236097" y="1018654"/>
                    <a:pt x="275752" y="1093008"/>
                  </a:cubicBezTo>
                  <a:cubicBezTo>
                    <a:pt x="350106" y="1226846"/>
                    <a:pt x="449246" y="1335899"/>
                    <a:pt x="578126" y="1425124"/>
                  </a:cubicBezTo>
                  <a:cubicBezTo>
                    <a:pt x="588040" y="1405296"/>
                    <a:pt x="583083" y="1385469"/>
                    <a:pt x="583083" y="1365641"/>
                  </a:cubicBezTo>
                  <a:cubicBezTo>
                    <a:pt x="578126" y="1316071"/>
                    <a:pt x="578126" y="1266502"/>
                    <a:pt x="578126" y="12169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52">
              <a:extLst>
                <a:ext uri="{FF2B5EF4-FFF2-40B4-BE49-F238E27FC236}">
                  <a16:creationId xmlns:a16="http://schemas.microsoft.com/office/drawing/2014/main" id="{2B99874D-524D-7148-BC27-652E6E116C74}"/>
                </a:ext>
              </a:extLst>
            </p:cNvPr>
            <p:cNvSpPr/>
            <p:nvPr/>
          </p:nvSpPr>
          <p:spPr>
            <a:xfrm>
              <a:off x="9424072" y="1668870"/>
              <a:ext cx="346987" cy="545265"/>
            </a:xfrm>
            <a:custGeom>
              <a:avLst/>
              <a:gdLst>
                <a:gd name="connsiteX0" fmla="*/ 181608 w 346986"/>
                <a:gd name="connsiteY0" fmla="*/ 245369 h 545264"/>
                <a:gd name="connsiteX1" fmla="*/ 77512 w 346986"/>
                <a:gd name="connsiteY1" fmla="*/ 369293 h 545264"/>
                <a:gd name="connsiteX2" fmla="*/ 42814 w 346986"/>
                <a:gd name="connsiteY2" fmla="*/ 369293 h 545264"/>
                <a:gd name="connsiteX3" fmla="*/ 42814 w 346986"/>
                <a:gd name="connsiteY3" fmla="*/ 513045 h 545264"/>
                <a:gd name="connsiteX4" fmla="*/ 52728 w 346986"/>
                <a:gd name="connsiteY4" fmla="*/ 518002 h 545264"/>
                <a:gd name="connsiteX5" fmla="*/ 211350 w 346986"/>
                <a:gd name="connsiteY5" fmla="*/ 438690 h 545264"/>
                <a:gd name="connsiteX6" fmla="*/ 117168 w 346986"/>
                <a:gd name="connsiteY6" fmla="*/ 418863 h 545264"/>
                <a:gd name="connsiteX7" fmla="*/ 345188 w 346986"/>
                <a:gd name="connsiteY7" fmla="*/ 151187 h 545264"/>
                <a:gd name="connsiteX8" fmla="*/ 255963 w 346986"/>
                <a:gd name="connsiteY8" fmla="*/ 37177 h 545264"/>
                <a:gd name="connsiteX9" fmla="*/ 181608 w 346986"/>
                <a:gd name="connsiteY9" fmla="*/ 245369 h 54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986" h="545264">
                  <a:moveTo>
                    <a:pt x="181608" y="245369"/>
                  </a:moveTo>
                  <a:cubicBezTo>
                    <a:pt x="151867" y="289982"/>
                    <a:pt x="122125" y="334594"/>
                    <a:pt x="77512" y="369293"/>
                  </a:cubicBezTo>
                  <a:cubicBezTo>
                    <a:pt x="67599" y="374250"/>
                    <a:pt x="57685" y="384164"/>
                    <a:pt x="42814" y="369293"/>
                  </a:cubicBezTo>
                  <a:cubicBezTo>
                    <a:pt x="27943" y="413906"/>
                    <a:pt x="47771" y="468432"/>
                    <a:pt x="42814" y="513045"/>
                  </a:cubicBezTo>
                  <a:cubicBezTo>
                    <a:pt x="42814" y="522959"/>
                    <a:pt x="47771" y="522959"/>
                    <a:pt x="52728" y="518002"/>
                  </a:cubicBezTo>
                  <a:cubicBezTo>
                    <a:pt x="112211" y="503131"/>
                    <a:pt x="176651" y="498174"/>
                    <a:pt x="211350" y="438690"/>
                  </a:cubicBezTo>
                  <a:cubicBezTo>
                    <a:pt x="176651" y="453561"/>
                    <a:pt x="141953" y="453561"/>
                    <a:pt x="117168" y="418863"/>
                  </a:cubicBezTo>
                  <a:cubicBezTo>
                    <a:pt x="226221" y="359379"/>
                    <a:pt x="295618" y="265197"/>
                    <a:pt x="345188" y="151187"/>
                  </a:cubicBezTo>
                  <a:cubicBezTo>
                    <a:pt x="320403" y="111531"/>
                    <a:pt x="285704" y="71876"/>
                    <a:pt x="255963" y="37177"/>
                  </a:cubicBezTo>
                  <a:cubicBezTo>
                    <a:pt x="241092" y="111531"/>
                    <a:pt x="221264" y="180929"/>
                    <a:pt x="181608" y="24536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3">
              <a:extLst>
                <a:ext uri="{FF2B5EF4-FFF2-40B4-BE49-F238E27FC236}">
                  <a16:creationId xmlns:a16="http://schemas.microsoft.com/office/drawing/2014/main" id="{9BEBD0FA-9245-E64C-92C7-01A08F58470D}"/>
                </a:ext>
              </a:extLst>
            </p:cNvPr>
            <p:cNvSpPr/>
            <p:nvPr/>
          </p:nvSpPr>
          <p:spPr>
            <a:xfrm>
              <a:off x="8517629" y="719950"/>
              <a:ext cx="743543" cy="1536656"/>
            </a:xfrm>
            <a:custGeom>
              <a:avLst/>
              <a:gdLst>
                <a:gd name="connsiteX0" fmla="*/ 716280 w 743542"/>
                <a:gd name="connsiteY0" fmla="*/ 1474694 h 1536655"/>
                <a:gd name="connsiteX1" fmla="*/ 384164 w 743542"/>
                <a:gd name="connsiteY1" fmla="*/ 1093008 h 1536655"/>
                <a:gd name="connsiteX2" fmla="*/ 294939 w 743542"/>
                <a:gd name="connsiteY2" fmla="*/ 830290 h 1536655"/>
                <a:gd name="connsiteX3" fmla="*/ 255283 w 743542"/>
                <a:gd name="connsiteY3" fmla="*/ 532873 h 1536655"/>
                <a:gd name="connsiteX4" fmla="*/ 265197 w 743542"/>
                <a:gd name="connsiteY4" fmla="*/ 136316 h 1536655"/>
                <a:gd name="connsiteX5" fmla="*/ 235455 w 743542"/>
                <a:gd name="connsiteY5" fmla="*/ 131359 h 1536655"/>
                <a:gd name="connsiteX6" fmla="*/ 180929 w 743542"/>
                <a:gd name="connsiteY6" fmla="*/ 106575 h 1536655"/>
                <a:gd name="connsiteX7" fmla="*/ 190843 w 743542"/>
                <a:gd name="connsiteY7" fmla="*/ 47091 h 1536655"/>
                <a:gd name="connsiteX8" fmla="*/ 205714 w 743542"/>
                <a:gd name="connsiteY8" fmla="*/ 37177 h 1536655"/>
                <a:gd name="connsiteX9" fmla="*/ 76833 w 743542"/>
                <a:gd name="connsiteY9" fmla="*/ 37177 h 1536655"/>
                <a:gd name="connsiteX10" fmla="*/ 37177 w 743542"/>
                <a:gd name="connsiteY10" fmla="*/ 76833 h 1536655"/>
                <a:gd name="connsiteX11" fmla="*/ 111531 w 743542"/>
                <a:gd name="connsiteY11" fmla="*/ 136316 h 1536655"/>
                <a:gd name="connsiteX12" fmla="*/ 121445 w 743542"/>
                <a:gd name="connsiteY12" fmla="*/ 156144 h 1536655"/>
                <a:gd name="connsiteX13" fmla="*/ 121445 w 743542"/>
                <a:gd name="connsiteY13" fmla="*/ 329637 h 1536655"/>
                <a:gd name="connsiteX14" fmla="*/ 136316 w 743542"/>
                <a:gd name="connsiteY14" fmla="*/ 755935 h 1536655"/>
                <a:gd name="connsiteX15" fmla="*/ 294939 w 743542"/>
                <a:gd name="connsiteY15" fmla="*/ 1202061 h 1536655"/>
                <a:gd name="connsiteX16" fmla="*/ 562614 w 743542"/>
                <a:gd name="connsiteY16" fmla="*/ 1494522 h 1536655"/>
                <a:gd name="connsiteX17" fmla="*/ 726194 w 743542"/>
                <a:gd name="connsiteY17" fmla="*/ 1499479 h 1536655"/>
                <a:gd name="connsiteX18" fmla="*/ 716280 w 743542"/>
                <a:gd name="connsiteY18" fmla="*/ 1474694 h 15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3542" h="1536655">
                  <a:moveTo>
                    <a:pt x="716280" y="1474694"/>
                  </a:moveTo>
                  <a:cubicBezTo>
                    <a:pt x="572528" y="1375555"/>
                    <a:pt x="463475" y="1246674"/>
                    <a:pt x="384164" y="1093008"/>
                  </a:cubicBezTo>
                  <a:cubicBezTo>
                    <a:pt x="339551" y="1008740"/>
                    <a:pt x="314767" y="924472"/>
                    <a:pt x="294939" y="830290"/>
                  </a:cubicBezTo>
                  <a:cubicBezTo>
                    <a:pt x="270154" y="731151"/>
                    <a:pt x="260240" y="632012"/>
                    <a:pt x="255283" y="532873"/>
                  </a:cubicBezTo>
                  <a:cubicBezTo>
                    <a:pt x="250326" y="399035"/>
                    <a:pt x="250326" y="270154"/>
                    <a:pt x="265197" y="136316"/>
                  </a:cubicBezTo>
                  <a:cubicBezTo>
                    <a:pt x="255283" y="126402"/>
                    <a:pt x="245369" y="126402"/>
                    <a:pt x="235455" y="131359"/>
                  </a:cubicBezTo>
                  <a:cubicBezTo>
                    <a:pt x="210671" y="131359"/>
                    <a:pt x="195800" y="126402"/>
                    <a:pt x="180929" y="106575"/>
                  </a:cubicBezTo>
                  <a:cubicBezTo>
                    <a:pt x="161101" y="81790"/>
                    <a:pt x="166058" y="66919"/>
                    <a:pt x="190843" y="47091"/>
                  </a:cubicBezTo>
                  <a:cubicBezTo>
                    <a:pt x="195800" y="42134"/>
                    <a:pt x="200757" y="42134"/>
                    <a:pt x="205714" y="37177"/>
                  </a:cubicBezTo>
                  <a:cubicBezTo>
                    <a:pt x="161101" y="37177"/>
                    <a:pt x="121445" y="37177"/>
                    <a:pt x="76833" y="37177"/>
                  </a:cubicBezTo>
                  <a:cubicBezTo>
                    <a:pt x="61962" y="52048"/>
                    <a:pt x="47091" y="61962"/>
                    <a:pt x="37177" y="76833"/>
                  </a:cubicBezTo>
                  <a:cubicBezTo>
                    <a:pt x="42134" y="116488"/>
                    <a:pt x="61962" y="131359"/>
                    <a:pt x="111531" y="136316"/>
                  </a:cubicBezTo>
                  <a:cubicBezTo>
                    <a:pt x="131359" y="136316"/>
                    <a:pt x="121445" y="151187"/>
                    <a:pt x="121445" y="156144"/>
                  </a:cubicBezTo>
                  <a:cubicBezTo>
                    <a:pt x="121445" y="215627"/>
                    <a:pt x="121445" y="270154"/>
                    <a:pt x="121445" y="329637"/>
                  </a:cubicBezTo>
                  <a:cubicBezTo>
                    <a:pt x="116488" y="473389"/>
                    <a:pt x="116488" y="612184"/>
                    <a:pt x="136316" y="755935"/>
                  </a:cubicBezTo>
                  <a:cubicBezTo>
                    <a:pt x="141273" y="795591"/>
                    <a:pt x="245369" y="1117793"/>
                    <a:pt x="294939" y="1202061"/>
                  </a:cubicBezTo>
                  <a:cubicBezTo>
                    <a:pt x="364336" y="1316071"/>
                    <a:pt x="458518" y="1415210"/>
                    <a:pt x="562614" y="1494522"/>
                  </a:cubicBezTo>
                  <a:cubicBezTo>
                    <a:pt x="617141" y="1499479"/>
                    <a:pt x="671667" y="1499479"/>
                    <a:pt x="726194" y="1499479"/>
                  </a:cubicBezTo>
                  <a:cubicBezTo>
                    <a:pt x="731151" y="1479651"/>
                    <a:pt x="721237" y="1479651"/>
                    <a:pt x="716280" y="147469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54">
              <a:extLst>
                <a:ext uri="{FF2B5EF4-FFF2-40B4-BE49-F238E27FC236}">
                  <a16:creationId xmlns:a16="http://schemas.microsoft.com/office/drawing/2014/main" id="{566B7E2C-62C7-5944-A0F9-208062FCAB18}"/>
                </a:ext>
              </a:extLst>
            </p:cNvPr>
            <p:cNvSpPr/>
            <p:nvPr/>
          </p:nvSpPr>
          <p:spPr>
            <a:xfrm>
              <a:off x="8251896" y="725106"/>
              <a:ext cx="693973" cy="1487086"/>
            </a:xfrm>
            <a:custGeom>
              <a:avLst/>
              <a:gdLst>
                <a:gd name="connsiteX0" fmla="*/ 453561 w 693973"/>
                <a:gd name="connsiteY0" fmla="*/ 1241717 h 1487086"/>
                <a:gd name="connsiteX1" fmla="*/ 250326 w 693973"/>
                <a:gd name="connsiteY1" fmla="*/ 552700 h 1487086"/>
                <a:gd name="connsiteX2" fmla="*/ 250326 w 693973"/>
                <a:gd name="connsiteY2" fmla="*/ 255283 h 1487086"/>
                <a:gd name="connsiteX3" fmla="*/ 250326 w 693973"/>
                <a:gd name="connsiteY3" fmla="*/ 161101 h 1487086"/>
                <a:gd name="connsiteX4" fmla="*/ 230498 w 693973"/>
                <a:gd name="connsiteY4" fmla="*/ 141273 h 1487086"/>
                <a:gd name="connsiteX5" fmla="*/ 171015 w 693973"/>
                <a:gd name="connsiteY5" fmla="*/ 76833 h 1487086"/>
                <a:gd name="connsiteX6" fmla="*/ 205714 w 693973"/>
                <a:gd name="connsiteY6" fmla="*/ 37177 h 1487086"/>
                <a:gd name="connsiteX7" fmla="*/ 71876 w 693973"/>
                <a:gd name="connsiteY7" fmla="*/ 37177 h 1487086"/>
                <a:gd name="connsiteX8" fmla="*/ 37177 w 693973"/>
                <a:gd name="connsiteY8" fmla="*/ 96661 h 1487086"/>
                <a:gd name="connsiteX9" fmla="*/ 101618 w 693973"/>
                <a:gd name="connsiteY9" fmla="*/ 141273 h 1487086"/>
                <a:gd name="connsiteX10" fmla="*/ 116488 w 693973"/>
                <a:gd name="connsiteY10" fmla="*/ 180929 h 1487086"/>
                <a:gd name="connsiteX11" fmla="*/ 126402 w 693973"/>
                <a:gd name="connsiteY11" fmla="*/ 557657 h 1487086"/>
                <a:gd name="connsiteX12" fmla="*/ 156144 w 693973"/>
                <a:gd name="connsiteY12" fmla="*/ 780720 h 1487086"/>
                <a:gd name="connsiteX13" fmla="*/ 250326 w 693973"/>
                <a:gd name="connsiteY13" fmla="*/ 1068224 h 1487086"/>
                <a:gd name="connsiteX14" fmla="*/ 542786 w 693973"/>
                <a:gd name="connsiteY14" fmla="*/ 1449909 h 1487086"/>
                <a:gd name="connsiteX15" fmla="*/ 666710 w 693973"/>
                <a:gd name="connsiteY15" fmla="*/ 1474694 h 1487086"/>
                <a:gd name="connsiteX16" fmla="*/ 453561 w 693973"/>
                <a:gd name="connsiteY16" fmla="*/ 1241717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3973" h="1487086">
                  <a:moveTo>
                    <a:pt x="453561" y="1241717"/>
                  </a:moveTo>
                  <a:cubicBezTo>
                    <a:pt x="384164" y="1132664"/>
                    <a:pt x="255283" y="656796"/>
                    <a:pt x="250326" y="552700"/>
                  </a:cubicBezTo>
                  <a:cubicBezTo>
                    <a:pt x="245369" y="453561"/>
                    <a:pt x="245369" y="354422"/>
                    <a:pt x="250326" y="255283"/>
                  </a:cubicBezTo>
                  <a:cubicBezTo>
                    <a:pt x="250326" y="225541"/>
                    <a:pt x="250326" y="190843"/>
                    <a:pt x="250326" y="161101"/>
                  </a:cubicBezTo>
                  <a:cubicBezTo>
                    <a:pt x="250326" y="146230"/>
                    <a:pt x="245369" y="141273"/>
                    <a:pt x="230498" y="141273"/>
                  </a:cubicBezTo>
                  <a:cubicBezTo>
                    <a:pt x="190843" y="136316"/>
                    <a:pt x="171015" y="111531"/>
                    <a:pt x="171015" y="76833"/>
                  </a:cubicBezTo>
                  <a:cubicBezTo>
                    <a:pt x="175972" y="61962"/>
                    <a:pt x="190843" y="52048"/>
                    <a:pt x="205714" y="37177"/>
                  </a:cubicBezTo>
                  <a:cubicBezTo>
                    <a:pt x="161101" y="37177"/>
                    <a:pt x="116488" y="37177"/>
                    <a:pt x="71876" y="37177"/>
                  </a:cubicBezTo>
                  <a:cubicBezTo>
                    <a:pt x="57005" y="57005"/>
                    <a:pt x="37177" y="66919"/>
                    <a:pt x="37177" y="96661"/>
                  </a:cubicBezTo>
                  <a:cubicBezTo>
                    <a:pt x="52048" y="116488"/>
                    <a:pt x="66919" y="136316"/>
                    <a:pt x="101618" y="141273"/>
                  </a:cubicBezTo>
                  <a:cubicBezTo>
                    <a:pt x="126402" y="141273"/>
                    <a:pt x="111531" y="166058"/>
                    <a:pt x="116488" y="180929"/>
                  </a:cubicBezTo>
                  <a:cubicBezTo>
                    <a:pt x="121445" y="304853"/>
                    <a:pt x="121445" y="433733"/>
                    <a:pt x="126402" y="557657"/>
                  </a:cubicBezTo>
                  <a:cubicBezTo>
                    <a:pt x="131359" y="632012"/>
                    <a:pt x="146230" y="706366"/>
                    <a:pt x="156144" y="780720"/>
                  </a:cubicBezTo>
                  <a:cubicBezTo>
                    <a:pt x="180929" y="879859"/>
                    <a:pt x="210671" y="978998"/>
                    <a:pt x="250326" y="1068224"/>
                  </a:cubicBezTo>
                  <a:cubicBezTo>
                    <a:pt x="319723" y="1216932"/>
                    <a:pt x="413906" y="1345813"/>
                    <a:pt x="542786" y="1449909"/>
                  </a:cubicBezTo>
                  <a:cubicBezTo>
                    <a:pt x="582442" y="1459823"/>
                    <a:pt x="627055" y="1464780"/>
                    <a:pt x="666710" y="1474694"/>
                  </a:cubicBezTo>
                  <a:cubicBezTo>
                    <a:pt x="587399" y="1410253"/>
                    <a:pt x="513045" y="1330942"/>
                    <a:pt x="453561" y="124171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55">
              <a:extLst>
                <a:ext uri="{FF2B5EF4-FFF2-40B4-BE49-F238E27FC236}">
                  <a16:creationId xmlns:a16="http://schemas.microsoft.com/office/drawing/2014/main" id="{DDE994E7-17C9-6C4E-AE79-20167D73C008}"/>
                </a:ext>
              </a:extLst>
            </p:cNvPr>
            <p:cNvSpPr/>
            <p:nvPr/>
          </p:nvSpPr>
          <p:spPr>
            <a:xfrm>
              <a:off x="8249954" y="1683741"/>
              <a:ext cx="49570" cy="49570"/>
            </a:xfrm>
            <a:custGeom>
              <a:avLst/>
              <a:gdLst>
                <a:gd name="connsiteX0" fmla="*/ 37177 w 49569"/>
                <a:gd name="connsiteY0" fmla="*/ 42134 h 49569"/>
                <a:gd name="connsiteX1" fmla="*/ 37177 w 49569"/>
                <a:gd name="connsiteY1" fmla="*/ 42134 h 49569"/>
                <a:gd name="connsiteX2" fmla="*/ 37177 w 49569"/>
                <a:gd name="connsiteY2" fmla="*/ 37177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42134"/>
                  </a:moveTo>
                  <a:lnTo>
                    <a:pt x="37177" y="42134"/>
                  </a:lnTo>
                  <a:lnTo>
                    <a:pt x="37177" y="37177"/>
                  </a:ln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56">
              <a:extLst>
                <a:ext uri="{FF2B5EF4-FFF2-40B4-BE49-F238E27FC236}">
                  <a16:creationId xmlns:a16="http://schemas.microsoft.com/office/drawing/2014/main" id="{8B25D4C6-34BD-524C-8DBF-DF63675C5C4A}"/>
                </a:ext>
              </a:extLst>
            </p:cNvPr>
            <p:cNvSpPr/>
            <p:nvPr/>
          </p:nvSpPr>
          <p:spPr>
            <a:xfrm>
              <a:off x="7987235" y="722092"/>
              <a:ext cx="693973" cy="1437517"/>
            </a:xfrm>
            <a:custGeom>
              <a:avLst/>
              <a:gdLst>
                <a:gd name="connsiteX0" fmla="*/ 656796 w 693973"/>
                <a:gd name="connsiteY0" fmla="*/ 1395382 h 1437516"/>
                <a:gd name="connsiteX1" fmla="*/ 275111 w 693973"/>
                <a:gd name="connsiteY1" fmla="*/ 577485 h 1437516"/>
                <a:gd name="connsiteX2" fmla="*/ 240412 w 693973"/>
                <a:gd name="connsiteY2" fmla="*/ 175972 h 1437516"/>
                <a:gd name="connsiteX3" fmla="*/ 205714 w 693973"/>
                <a:gd name="connsiteY3" fmla="*/ 136316 h 1437516"/>
                <a:gd name="connsiteX4" fmla="*/ 171015 w 693973"/>
                <a:gd name="connsiteY4" fmla="*/ 101618 h 1437516"/>
                <a:gd name="connsiteX5" fmla="*/ 171015 w 693973"/>
                <a:gd name="connsiteY5" fmla="*/ 61962 h 1437516"/>
                <a:gd name="connsiteX6" fmla="*/ 195800 w 693973"/>
                <a:gd name="connsiteY6" fmla="*/ 37177 h 1437516"/>
                <a:gd name="connsiteX7" fmla="*/ 81790 w 693973"/>
                <a:gd name="connsiteY7" fmla="*/ 37177 h 1437516"/>
                <a:gd name="connsiteX8" fmla="*/ 52048 w 693973"/>
                <a:gd name="connsiteY8" fmla="*/ 52048 h 1437516"/>
                <a:gd name="connsiteX9" fmla="*/ 37177 w 693973"/>
                <a:gd name="connsiteY9" fmla="*/ 76833 h 1437516"/>
                <a:gd name="connsiteX10" fmla="*/ 37177 w 693973"/>
                <a:gd name="connsiteY10" fmla="*/ 101618 h 1437516"/>
                <a:gd name="connsiteX11" fmla="*/ 86747 w 693973"/>
                <a:gd name="connsiteY11" fmla="*/ 141273 h 1437516"/>
                <a:gd name="connsiteX12" fmla="*/ 111531 w 693973"/>
                <a:gd name="connsiteY12" fmla="*/ 166058 h 1437516"/>
                <a:gd name="connsiteX13" fmla="*/ 190843 w 693973"/>
                <a:gd name="connsiteY13" fmla="*/ 696452 h 1437516"/>
                <a:gd name="connsiteX14" fmla="*/ 294939 w 693973"/>
                <a:gd name="connsiteY14" fmla="*/ 1033525 h 1437516"/>
                <a:gd name="connsiteX15" fmla="*/ 651839 w 693973"/>
                <a:gd name="connsiteY15" fmla="*/ 1410253 h 1437516"/>
                <a:gd name="connsiteX16" fmla="*/ 666710 w 693973"/>
                <a:gd name="connsiteY16" fmla="*/ 1415210 h 1437516"/>
                <a:gd name="connsiteX17" fmla="*/ 671667 w 693973"/>
                <a:gd name="connsiteY17" fmla="*/ 1415210 h 1437516"/>
                <a:gd name="connsiteX18" fmla="*/ 676624 w 693973"/>
                <a:gd name="connsiteY18" fmla="*/ 1415210 h 1437516"/>
                <a:gd name="connsiteX19" fmla="*/ 656796 w 693973"/>
                <a:gd name="connsiteY19" fmla="*/ 1395382 h 14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3973" h="1437516">
                  <a:moveTo>
                    <a:pt x="656796" y="1395382"/>
                  </a:moveTo>
                  <a:cubicBezTo>
                    <a:pt x="473389" y="1216932"/>
                    <a:pt x="280068" y="780720"/>
                    <a:pt x="275111" y="577485"/>
                  </a:cubicBezTo>
                  <a:cubicBezTo>
                    <a:pt x="275111" y="463475"/>
                    <a:pt x="235455" y="190843"/>
                    <a:pt x="240412" y="175972"/>
                  </a:cubicBezTo>
                  <a:cubicBezTo>
                    <a:pt x="240412" y="151187"/>
                    <a:pt x="235455" y="136316"/>
                    <a:pt x="205714" y="136316"/>
                  </a:cubicBezTo>
                  <a:cubicBezTo>
                    <a:pt x="190843" y="136316"/>
                    <a:pt x="175972" y="121445"/>
                    <a:pt x="171015" y="101618"/>
                  </a:cubicBezTo>
                  <a:cubicBezTo>
                    <a:pt x="156144" y="86747"/>
                    <a:pt x="161101" y="76833"/>
                    <a:pt x="171015" y="61962"/>
                  </a:cubicBezTo>
                  <a:cubicBezTo>
                    <a:pt x="180929" y="57005"/>
                    <a:pt x="190843" y="47091"/>
                    <a:pt x="195800" y="37177"/>
                  </a:cubicBezTo>
                  <a:cubicBezTo>
                    <a:pt x="161101" y="37177"/>
                    <a:pt x="121445" y="37177"/>
                    <a:pt x="81790" y="37177"/>
                  </a:cubicBezTo>
                  <a:cubicBezTo>
                    <a:pt x="66919" y="37177"/>
                    <a:pt x="61962" y="42134"/>
                    <a:pt x="52048" y="52048"/>
                  </a:cubicBezTo>
                  <a:cubicBezTo>
                    <a:pt x="47091" y="61962"/>
                    <a:pt x="42134" y="66919"/>
                    <a:pt x="37177" y="76833"/>
                  </a:cubicBezTo>
                  <a:cubicBezTo>
                    <a:pt x="37177" y="86747"/>
                    <a:pt x="37177" y="91704"/>
                    <a:pt x="37177" y="101618"/>
                  </a:cubicBezTo>
                  <a:cubicBezTo>
                    <a:pt x="47091" y="121445"/>
                    <a:pt x="57005" y="141273"/>
                    <a:pt x="86747" y="141273"/>
                  </a:cubicBezTo>
                  <a:cubicBezTo>
                    <a:pt x="96661" y="141273"/>
                    <a:pt x="111531" y="151187"/>
                    <a:pt x="111531" y="166058"/>
                  </a:cubicBezTo>
                  <a:cubicBezTo>
                    <a:pt x="106574" y="205714"/>
                    <a:pt x="180929" y="627055"/>
                    <a:pt x="190843" y="696452"/>
                  </a:cubicBezTo>
                  <a:cubicBezTo>
                    <a:pt x="210671" y="840204"/>
                    <a:pt x="275111" y="993869"/>
                    <a:pt x="294939" y="1033525"/>
                  </a:cubicBezTo>
                  <a:cubicBezTo>
                    <a:pt x="334594" y="1107879"/>
                    <a:pt x="508088" y="1365641"/>
                    <a:pt x="651839" y="1410253"/>
                  </a:cubicBezTo>
                  <a:cubicBezTo>
                    <a:pt x="656796" y="1410253"/>
                    <a:pt x="661753" y="1410253"/>
                    <a:pt x="666710" y="1415210"/>
                  </a:cubicBezTo>
                  <a:cubicBezTo>
                    <a:pt x="666710" y="1415210"/>
                    <a:pt x="666710" y="1415210"/>
                    <a:pt x="671667" y="1415210"/>
                  </a:cubicBezTo>
                  <a:cubicBezTo>
                    <a:pt x="676624" y="1415210"/>
                    <a:pt x="676624" y="1415210"/>
                    <a:pt x="676624" y="1415210"/>
                  </a:cubicBezTo>
                  <a:cubicBezTo>
                    <a:pt x="666710" y="1400339"/>
                    <a:pt x="661753" y="1400339"/>
                    <a:pt x="656796" y="139538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57">
              <a:extLst>
                <a:ext uri="{FF2B5EF4-FFF2-40B4-BE49-F238E27FC236}">
                  <a16:creationId xmlns:a16="http://schemas.microsoft.com/office/drawing/2014/main" id="{C2C740C4-001B-9141-B79F-A43C78397667}"/>
                </a:ext>
              </a:extLst>
            </p:cNvPr>
            <p:cNvSpPr/>
            <p:nvPr/>
          </p:nvSpPr>
          <p:spPr>
            <a:xfrm>
              <a:off x="8259868" y="1708526"/>
              <a:ext cx="49570" cy="49570"/>
            </a:xfrm>
            <a:custGeom>
              <a:avLst/>
              <a:gdLst>
                <a:gd name="connsiteX0" fmla="*/ 37177 w 49569"/>
                <a:gd name="connsiteY0" fmla="*/ 37177 h 49569"/>
                <a:gd name="connsiteX1" fmla="*/ 37177 w 49569"/>
                <a:gd name="connsiteY1" fmla="*/ 37177 h 49569"/>
                <a:gd name="connsiteX2" fmla="*/ 37177 w 49569"/>
                <a:gd name="connsiteY2" fmla="*/ 37177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37177"/>
                  </a:moveTo>
                  <a:lnTo>
                    <a:pt x="37177" y="37177"/>
                  </a:lnTo>
                  <a:lnTo>
                    <a:pt x="37177" y="37177"/>
                  </a:ln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58">
              <a:extLst>
                <a:ext uri="{FF2B5EF4-FFF2-40B4-BE49-F238E27FC236}">
                  <a16:creationId xmlns:a16="http://schemas.microsoft.com/office/drawing/2014/main" id="{E52E9CE8-805B-9E47-94CC-6051D15EE197}"/>
                </a:ext>
              </a:extLst>
            </p:cNvPr>
            <p:cNvSpPr/>
            <p:nvPr/>
          </p:nvSpPr>
          <p:spPr>
            <a:xfrm>
              <a:off x="9865920" y="1621020"/>
              <a:ext cx="297417" cy="247848"/>
            </a:xfrm>
            <a:custGeom>
              <a:avLst/>
              <a:gdLst>
                <a:gd name="connsiteX0" fmla="*/ 270154 w 297417"/>
                <a:gd name="connsiteY0" fmla="*/ 45371 h 247847"/>
                <a:gd name="connsiteX1" fmla="*/ 96661 w 297417"/>
                <a:gd name="connsiteY1" fmla="*/ 40414 h 247847"/>
                <a:gd name="connsiteX2" fmla="*/ 37177 w 297417"/>
                <a:gd name="connsiteY2" fmla="*/ 213908 h 247847"/>
                <a:gd name="connsiteX3" fmla="*/ 47091 w 297417"/>
                <a:gd name="connsiteY3" fmla="*/ 228779 h 247847"/>
                <a:gd name="connsiteX4" fmla="*/ 111531 w 297417"/>
                <a:gd name="connsiteY4" fmla="*/ 179209 h 247847"/>
                <a:gd name="connsiteX5" fmla="*/ 200757 w 297417"/>
                <a:gd name="connsiteY5" fmla="*/ 94941 h 247847"/>
                <a:gd name="connsiteX6" fmla="*/ 200757 w 297417"/>
                <a:gd name="connsiteY6" fmla="*/ 94941 h 247847"/>
                <a:gd name="connsiteX7" fmla="*/ 210671 w 297417"/>
                <a:gd name="connsiteY7" fmla="*/ 80070 h 247847"/>
                <a:gd name="connsiteX8" fmla="*/ 210671 w 297417"/>
                <a:gd name="connsiteY8" fmla="*/ 75113 h 247847"/>
                <a:gd name="connsiteX9" fmla="*/ 235455 w 297417"/>
                <a:gd name="connsiteY9" fmla="*/ 60242 h 247847"/>
                <a:gd name="connsiteX10" fmla="*/ 270154 w 297417"/>
                <a:gd name="connsiteY10" fmla="*/ 45371 h 247847"/>
                <a:gd name="connsiteX11" fmla="*/ 270154 w 297417"/>
                <a:gd name="connsiteY11" fmla="*/ 45371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417" h="247847">
                  <a:moveTo>
                    <a:pt x="270154" y="45371"/>
                  </a:moveTo>
                  <a:cubicBezTo>
                    <a:pt x="215627" y="30500"/>
                    <a:pt x="156144" y="40414"/>
                    <a:pt x="96661" y="40414"/>
                  </a:cubicBezTo>
                  <a:cubicBezTo>
                    <a:pt x="76833" y="99898"/>
                    <a:pt x="61962" y="154424"/>
                    <a:pt x="37177" y="213908"/>
                  </a:cubicBezTo>
                  <a:cubicBezTo>
                    <a:pt x="37177" y="218865"/>
                    <a:pt x="42134" y="223822"/>
                    <a:pt x="47091" y="228779"/>
                  </a:cubicBezTo>
                  <a:cubicBezTo>
                    <a:pt x="71876" y="218865"/>
                    <a:pt x="86747" y="194080"/>
                    <a:pt x="111531" y="179209"/>
                  </a:cubicBezTo>
                  <a:cubicBezTo>
                    <a:pt x="141273" y="149467"/>
                    <a:pt x="171015" y="124683"/>
                    <a:pt x="200757" y="94941"/>
                  </a:cubicBezTo>
                  <a:lnTo>
                    <a:pt x="200757" y="94941"/>
                  </a:lnTo>
                  <a:cubicBezTo>
                    <a:pt x="205713" y="89984"/>
                    <a:pt x="210671" y="85027"/>
                    <a:pt x="210671" y="80070"/>
                  </a:cubicBezTo>
                  <a:cubicBezTo>
                    <a:pt x="210671" y="80070"/>
                    <a:pt x="210671" y="75113"/>
                    <a:pt x="210671" y="75113"/>
                  </a:cubicBezTo>
                  <a:cubicBezTo>
                    <a:pt x="215627" y="65199"/>
                    <a:pt x="225541" y="60242"/>
                    <a:pt x="235455" y="60242"/>
                  </a:cubicBezTo>
                  <a:cubicBezTo>
                    <a:pt x="255283" y="55285"/>
                    <a:pt x="270154" y="60242"/>
                    <a:pt x="270154" y="45371"/>
                  </a:cubicBezTo>
                  <a:cubicBezTo>
                    <a:pt x="275111" y="45371"/>
                    <a:pt x="275111" y="45371"/>
                    <a:pt x="270154" y="4537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59">
              <a:extLst>
                <a:ext uri="{FF2B5EF4-FFF2-40B4-BE49-F238E27FC236}">
                  <a16:creationId xmlns:a16="http://schemas.microsoft.com/office/drawing/2014/main" id="{9EB3DC90-5EFC-AE4B-9C3C-BA2CCB3C076F}"/>
                </a:ext>
              </a:extLst>
            </p:cNvPr>
            <p:cNvSpPr/>
            <p:nvPr/>
          </p:nvSpPr>
          <p:spPr>
            <a:xfrm>
              <a:off x="9429709" y="1619300"/>
              <a:ext cx="148709" cy="346987"/>
            </a:xfrm>
            <a:custGeom>
              <a:avLst/>
              <a:gdLst>
                <a:gd name="connsiteX0" fmla="*/ 47091 w 148708"/>
                <a:gd name="connsiteY0" fmla="*/ 309810 h 346986"/>
                <a:gd name="connsiteX1" fmla="*/ 121445 w 148708"/>
                <a:gd name="connsiteY1" fmla="*/ 42134 h 346986"/>
                <a:gd name="connsiteX2" fmla="*/ 121445 w 148708"/>
                <a:gd name="connsiteY2" fmla="*/ 37177 h 346986"/>
                <a:gd name="connsiteX3" fmla="*/ 76833 w 148708"/>
                <a:gd name="connsiteY3" fmla="*/ 37177 h 346986"/>
                <a:gd name="connsiteX4" fmla="*/ 37177 w 148708"/>
                <a:gd name="connsiteY4" fmla="*/ 66919 h 346986"/>
                <a:gd name="connsiteX5" fmla="*/ 37177 w 148708"/>
                <a:gd name="connsiteY5" fmla="*/ 289982 h 346986"/>
                <a:gd name="connsiteX6" fmla="*/ 47091 w 148708"/>
                <a:gd name="connsiteY6" fmla="*/ 30981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08" h="346986">
                  <a:moveTo>
                    <a:pt x="47091" y="309810"/>
                  </a:moveTo>
                  <a:cubicBezTo>
                    <a:pt x="91704" y="225541"/>
                    <a:pt x="111531" y="136316"/>
                    <a:pt x="121445" y="42134"/>
                  </a:cubicBezTo>
                  <a:cubicBezTo>
                    <a:pt x="121445" y="42134"/>
                    <a:pt x="121445" y="37177"/>
                    <a:pt x="121445" y="37177"/>
                  </a:cubicBezTo>
                  <a:cubicBezTo>
                    <a:pt x="106574" y="37177"/>
                    <a:pt x="91704" y="37177"/>
                    <a:pt x="76833" y="37177"/>
                  </a:cubicBezTo>
                  <a:cubicBezTo>
                    <a:pt x="37177" y="37177"/>
                    <a:pt x="37177" y="37177"/>
                    <a:pt x="37177" y="66919"/>
                  </a:cubicBezTo>
                  <a:cubicBezTo>
                    <a:pt x="37177" y="141273"/>
                    <a:pt x="37177" y="215628"/>
                    <a:pt x="37177" y="289982"/>
                  </a:cubicBezTo>
                  <a:cubicBezTo>
                    <a:pt x="37177" y="294939"/>
                    <a:pt x="37177" y="304853"/>
                    <a:pt x="47091" y="30981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60">
              <a:extLst>
                <a:ext uri="{FF2B5EF4-FFF2-40B4-BE49-F238E27FC236}">
                  <a16:creationId xmlns:a16="http://schemas.microsoft.com/office/drawing/2014/main" id="{8E368F14-7E09-C04B-8A92-ED9DDDB9BB8C}"/>
                </a:ext>
              </a:extLst>
            </p:cNvPr>
            <p:cNvSpPr/>
            <p:nvPr/>
          </p:nvSpPr>
          <p:spPr>
            <a:xfrm>
              <a:off x="9771738" y="1956373"/>
              <a:ext cx="148709" cy="148709"/>
            </a:xfrm>
            <a:custGeom>
              <a:avLst/>
              <a:gdLst>
                <a:gd name="connsiteX0" fmla="*/ 131359 w 148708"/>
                <a:gd name="connsiteY0" fmla="*/ 37177 h 148708"/>
                <a:gd name="connsiteX1" fmla="*/ 37177 w 148708"/>
                <a:gd name="connsiteY1" fmla="*/ 126402 h 148708"/>
                <a:gd name="connsiteX2" fmla="*/ 146230 w 148708"/>
                <a:gd name="connsiteY2" fmla="*/ 57005 h 148708"/>
                <a:gd name="connsiteX3" fmla="*/ 131359 w 148708"/>
                <a:gd name="connsiteY3" fmla="*/ 37177 h 14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08" h="148708">
                  <a:moveTo>
                    <a:pt x="131359" y="37177"/>
                  </a:moveTo>
                  <a:cubicBezTo>
                    <a:pt x="101618" y="66919"/>
                    <a:pt x="71876" y="96661"/>
                    <a:pt x="37177" y="126402"/>
                  </a:cubicBezTo>
                  <a:cubicBezTo>
                    <a:pt x="81790" y="111531"/>
                    <a:pt x="116489" y="86747"/>
                    <a:pt x="146230" y="57005"/>
                  </a:cubicBezTo>
                  <a:cubicBezTo>
                    <a:pt x="146230" y="47091"/>
                    <a:pt x="141273" y="42134"/>
                    <a:pt x="131359" y="3717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61">
              <a:extLst>
                <a:ext uri="{FF2B5EF4-FFF2-40B4-BE49-F238E27FC236}">
                  <a16:creationId xmlns:a16="http://schemas.microsoft.com/office/drawing/2014/main" id="{067BCBD9-A960-674B-9122-D89F35610599}"/>
                </a:ext>
              </a:extLst>
            </p:cNvPr>
            <p:cNvSpPr/>
            <p:nvPr/>
          </p:nvSpPr>
          <p:spPr>
            <a:xfrm>
              <a:off x="9940275" y="1847320"/>
              <a:ext cx="99139" cy="99139"/>
            </a:xfrm>
            <a:custGeom>
              <a:avLst/>
              <a:gdLst>
                <a:gd name="connsiteX0" fmla="*/ 42134 w 99139"/>
                <a:gd name="connsiteY0" fmla="*/ 81790 h 99139"/>
                <a:gd name="connsiteX1" fmla="*/ 52048 w 99139"/>
                <a:gd name="connsiteY1" fmla="*/ 76833 h 99139"/>
                <a:gd name="connsiteX2" fmla="*/ 66919 w 99139"/>
                <a:gd name="connsiteY2" fmla="*/ 37177 h 99139"/>
                <a:gd name="connsiteX3" fmla="*/ 37177 w 99139"/>
                <a:gd name="connsiteY3" fmla="*/ 66919 h 99139"/>
                <a:gd name="connsiteX4" fmla="*/ 42134 w 99139"/>
                <a:gd name="connsiteY4" fmla="*/ 81790 h 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39" h="99139">
                  <a:moveTo>
                    <a:pt x="42134" y="81790"/>
                  </a:moveTo>
                  <a:cubicBezTo>
                    <a:pt x="47091" y="86747"/>
                    <a:pt x="52048" y="81790"/>
                    <a:pt x="52048" y="76833"/>
                  </a:cubicBezTo>
                  <a:cubicBezTo>
                    <a:pt x="57005" y="66919"/>
                    <a:pt x="66919" y="57005"/>
                    <a:pt x="66919" y="37177"/>
                  </a:cubicBezTo>
                  <a:cubicBezTo>
                    <a:pt x="57005" y="52048"/>
                    <a:pt x="47091" y="57005"/>
                    <a:pt x="37177" y="66919"/>
                  </a:cubicBezTo>
                  <a:cubicBezTo>
                    <a:pt x="37177" y="71876"/>
                    <a:pt x="37177" y="76833"/>
                    <a:pt x="42134" y="81790"/>
                  </a:cubicBez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62">
              <a:extLst>
                <a:ext uri="{FF2B5EF4-FFF2-40B4-BE49-F238E27FC236}">
                  <a16:creationId xmlns:a16="http://schemas.microsoft.com/office/drawing/2014/main" id="{AEA9A529-9557-584F-80F2-A0FC9BFE6C0C}"/>
                </a:ext>
              </a:extLst>
            </p:cNvPr>
            <p:cNvSpPr/>
            <p:nvPr/>
          </p:nvSpPr>
          <p:spPr>
            <a:xfrm>
              <a:off x="9947558" y="1467195"/>
              <a:ext cx="346987" cy="346987"/>
            </a:xfrm>
            <a:custGeom>
              <a:avLst/>
              <a:gdLst>
                <a:gd name="connsiteX0" fmla="*/ 193473 w 346986"/>
                <a:gd name="connsiteY0" fmla="*/ 199197 h 346986"/>
                <a:gd name="connsiteX1" fmla="*/ 193473 w 346986"/>
                <a:gd name="connsiteY1" fmla="*/ 199197 h 346986"/>
                <a:gd name="connsiteX2" fmla="*/ 198430 w 346986"/>
                <a:gd name="connsiteY2" fmla="*/ 199197 h 346986"/>
                <a:gd name="connsiteX3" fmla="*/ 193473 w 346986"/>
                <a:gd name="connsiteY3" fmla="*/ 199197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46986">
                  <a:moveTo>
                    <a:pt x="193473" y="199197"/>
                  </a:moveTo>
                  <a:cubicBezTo>
                    <a:pt x="193473" y="199197"/>
                    <a:pt x="193473" y="199197"/>
                    <a:pt x="193473" y="199197"/>
                  </a:cubicBezTo>
                  <a:cubicBezTo>
                    <a:pt x="193473" y="189283"/>
                    <a:pt x="198430" y="194240"/>
                    <a:pt x="198430" y="199197"/>
                  </a:cubicBezTo>
                  <a:cubicBezTo>
                    <a:pt x="198430" y="199197"/>
                    <a:pt x="193473" y="199197"/>
                    <a:pt x="193473" y="199197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63">
              <a:extLst>
                <a:ext uri="{FF2B5EF4-FFF2-40B4-BE49-F238E27FC236}">
                  <a16:creationId xmlns:a16="http://schemas.microsoft.com/office/drawing/2014/main" id="{0297E390-6081-CD42-AC99-86E190650388}"/>
                </a:ext>
              </a:extLst>
            </p:cNvPr>
            <p:cNvSpPr/>
            <p:nvPr/>
          </p:nvSpPr>
          <p:spPr>
            <a:xfrm>
              <a:off x="9248628" y="1071405"/>
              <a:ext cx="396556" cy="346987"/>
            </a:xfrm>
            <a:custGeom>
              <a:avLst/>
              <a:gdLst>
                <a:gd name="connsiteX0" fmla="*/ 193473 w 396556"/>
                <a:gd name="connsiteY0" fmla="*/ 193473 h 346986"/>
                <a:gd name="connsiteX1" fmla="*/ 203387 w 396556"/>
                <a:gd name="connsiteY1" fmla="*/ 198430 h 346986"/>
                <a:gd name="connsiteX2" fmla="*/ 193473 w 396556"/>
                <a:gd name="connsiteY2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556" h="346986">
                  <a:moveTo>
                    <a:pt x="193473" y="193473"/>
                  </a:moveTo>
                  <a:cubicBezTo>
                    <a:pt x="198430" y="193473"/>
                    <a:pt x="198430" y="198430"/>
                    <a:pt x="203387" y="198430"/>
                  </a:cubicBezTo>
                  <a:cubicBezTo>
                    <a:pt x="198430" y="198430"/>
                    <a:pt x="193473" y="198430"/>
                    <a:pt x="193473" y="193473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64">
              <a:extLst>
                <a:ext uri="{FF2B5EF4-FFF2-40B4-BE49-F238E27FC236}">
                  <a16:creationId xmlns:a16="http://schemas.microsoft.com/office/drawing/2014/main" id="{CA6E5C9F-D044-D446-8208-CEF1B7C3B104}"/>
                </a:ext>
              </a:extLst>
            </p:cNvPr>
            <p:cNvSpPr/>
            <p:nvPr/>
          </p:nvSpPr>
          <p:spPr>
            <a:xfrm>
              <a:off x="9565873" y="1805034"/>
              <a:ext cx="396556" cy="346987"/>
            </a:xfrm>
            <a:custGeom>
              <a:avLst/>
              <a:gdLst>
                <a:gd name="connsiteX0" fmla="*/ 193473 w 396556"/>
                <a:gd name="connsiteY0" fmla="*/ 198430 h 346986"/>
                <a:gd name="connsiteX1" fmla="*/ 203387 w 396556"/>
                <a:gd name="connsiteY1" fmla="*/ 193473 h 346986"/>
                <a:gd name="connsiteX2" fmla="*/ 193473 w 396556"/>
                <a:gd name="connsiteY2" fmla="*/ 19843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556" h="346986">
                  <a:moveTo>
                    <a:pt x="193473" y="198430"/>
                  </a:moveTo>
                  <a:cubicBezTo>
                    <a:pt x="198430" y="198430"/>
                    <a:pt x="198430" y="193473"/>
                    <a:pt x="203387" y="193473"/>
                  </a:cubicBezTo>
                  <a:cubicBezTo>
                    <a:pt x="198430" y="193473"/>
                    <a:pt x="193473" y="198430"/>
                    <a:pt x="193473" y="198430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65">
              <a:extLst>
                <a:ext uri="{FF2B5EF4-FFF2-40B4-BE49-F238E27FC236}">
                  <a16:creationId xmlns:a16="http://schemas.microsoft.com/office/drawing/2014/main" id="{C0F32EA5-F7D1-2E4A-B91E-C5B05A568C9D}"/>
                </a:ext>
              </a:extLst>
            </p:cNvPr>
            <p:cNvSpPr/>
            <p:nvPr/>
          </p:nvSpPr>
          <p:spPr>
            <a:xfrm>
              <a:off x="9298198" y="2196634"/>
              <a:ext cx="346987" cy="346987"/>
            </a:xfrm>
            <a:custGeom>
              <a:avLst/>
              <a:gdLst>
                <a:gd name="connsiteX0" fmla="*/ 193473 w 346986"/>
                <a:gd name="connsiteY0" fmla="*/ 193473 h 346986"/>
                <a:gd name="connsiteX1" fmla="*/ 198430 w 346986"/>
                <a:gd name="connsiteY1" fmla="*/ 193473 h 346986"/>
                <a:gd name="connsiteX2" fmla="*/ 193473 w 346986"/>
                <a:gd name="connsiteY2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46986">
                  <a:moveTo>
                    <a:pt x="193473" y="193473"/>
                  </a:moveTo>
                  <a:lnTo>
                    <a:pt x="198430" y="193473"/>
                  </a:lnTo>
                  <a:lnTo>
                    <a:pt x="193473" y="193473"/>
                  </a:ln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66">
              <a:extLst>
                <a:ext uri="{FF2B5EF4-FFF2-40B4-BE49-F238E27FC236}">
                  <a16:creationId xmlns:a16="http://schemas.microsoft.com/office/drawing/2014/main" id="{A8365452-2D21-7542-99AE-0499BC0ACB2D}"/>
                </a:ext>
              </a:extLst>
            </p:cNvPr>
            <p:cNvSpPr/>
            <p:nvPr/>
          </p:nvSpPr>
          <p:spPr>
            <a:xfrm>
              <a:off x="8091455" y="1522488"/>
              <a:ext cx="346987" cy="346987"/>
            </a:xfrm>
            <a:custGeom>
              <a:avLst/>
              <a:gdLst>
                <a:gd name="connsiteX0" fmla="*/ 195676 w 346986"/>
                <a:gd name="connsiteY0" fmla="*/ 193473 h 346986"/>
                <a:gd name="connsiteX1" fmla="*/ 195676 w 346986"/>
                <a:gd name="connsiteY1" fmla="*/ 198430 h 346986"/>
                <a:gd name="connsiteX2" fmla="*/ 195676 w 346986"/>
                <a:gd name="connsiteY2" fmla="*/ 193473 h 346986"/>
                <a:gd name="connsiteX3" fmla="*/ 195676 w 346986"/>
                <a:gd name="connsiteY3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46986">
                  <a:moveTo>
                    <a:pt x="195676" y="193473"/>
                  </a:moveTo>
                  <a:cubicBezTo>
                    <a:pt x="195676" y="193473"/>
                    <a:pt x="195676" y="198430"/>
                    <a:pt x="195676" y="198430"/>
                  </a:cubicBezTo>
                  <a:cubicBezTo>
                    <a:pt x="195676" y="198430"/>
                    <a:pt x="195676" y="198430"/>
                    <a:pt x="195676" y="193473"/>
                  </a:cubicBezTo>
                  <a:cubicBezTo>
                    <a:pt x="190719" y="198430"/>
                    <a:pt x="195676" y="193473"/>
                    <a:pt x="195676" y="193473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67">
              <a:extLst>
                <a:ext uri="{FF2B5EF4-FFF2-40B4-BE49-F238E27FC236}">
                  <a16:creationId xmlns:a16="http://schemas.microsoft.com/office/drawing/2014/main" id="{D5DBABF8-A3EF-5A49-800E-AC5E73374949}"/>
                </a:ext>
              </a:extLst>
            </p:cNvPr>
            <p:cNvSpPr/>
            <p:nvPr/>
          </p:nvSpPr>
          <p:spPr>
            <a:xfrm>
              <a:off x="8772761" y="1393607"/>
              <a:ext cx="346987" cy="396556"/>
            </a:xfrm>
            <a:custGeom>
              <a:avLst/>
              <a:gdLst>
                <a:gd name="connsiteX0" fmla="*/ 198430 w 346986"/>
                <a:gd name="connsiteY0" fmla="*/ 198430 h 396556"/>
                <a:gd name="connsiteX1" fmla="*/ 193473 w 346986"/>
                <a:gd name="connsiteY1" fmla="*/ 203387 h 396556"/>
                <a:gd name="connsiteX2" fmla="*/ 193473 w 346986"/>
                <a:gd name="connsiteY2" fmla="*/ 193473 h 396556"/>
                <a:gd name="connsiteX3" fmla="*/ 198430 w 346986"/>
                <a:gd name="connsiteY3" fmla="*/ 198430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96556">
                  <a:moveTo>
                    <a:pt x="198430" y="198430"/>
                  </a:moveTo>
                  <a:cubicBezTo>
                    <a:pt x="198430" y="198430"/>
                    <a:pt x="198430" y="203387"/>
                    <a:pt x="193473" y="203387"/>
                  </a:cubicBezTo>
                  <a:cubicBezTo>
                    <a:pt x="193473" y="203387"/>
                    <a:pt x="193473" y="198430"/>
                    <a:pt x="193473" y="193473"/>
                  </a:cubicBezTo>
                  <a:cubicBezTo>
                    <a:pt x="198430" y="193473"/>
                    <a:pt x="198430" y="198430"/>
                    <a:pt x="198430" y="198430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68">
              <a:extLst>
                <a:ext uri="{FF2B5EF4-FFF2-40B4-BE49-F238E27FC236}">
                  <a16:creationId xmlns:a16="http://schemas.microsoft.com/office/drawing/2014/main" id="{FAC3DADE-EC02-7A4D-813E-D622B8A15614}"/>
                </a:ext>
              </a:extLst>
            </p:cNvPr>
            <p:cNvSpPr/>
            <p:nvPr/>
          </p:nvSpPr>
          <p:spPr>
            <a:xfrm>
              <a:off x="8498889" y="1453091"/>
              <a:ext cx="346987" cy="396556"/>
            </a:xfrm>
            <a:custGeom>
              <a:avLst/>
              <a:gdLst>
                <a:gd name="connsiteX0" fmla="*/ 199669 w 346986"/>
                <a:gd name="connsiteY0" fmla="*/ 208344 h 396556"/>
                <a:gd name="connsiteX1" fmla="*/ 199669 w 346986"/>
                <a:gd name="connsiteY1" fmla="*/ 213301 h 396556"/>
                <a:gd name="connsiteX2" fmla="*/ 194712 w 346986"/>
                <a:gd name="connsiteY2" fmla="*/ 193473 h 396556"/>
                <a:gd name="connsiteX3" fmla="*/ 199669 w 346986"/>
                <a:gd name="connsiteY3" fmla="*/ 208344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96556">
                  <a:moveTo>
                    <a:pt x="199669" y="208344"/>
                  </a:moveTo>
                  <a:cubicBezTo>
                    <a:pt x="199669" y="208344"/>
                    <a:pt x="199669" y="213301"/>
                    <a:pt x="199669" y="213301"/>
                  </a:cubicBezTo>
                  <a:cubicBezTo>
                    <a:pt x="189755" y="208344"/>
                    <a:pt x="194712" y="198430"/>
                    <a:pt x="194712" y="193473"/>
                  </a:cubicBezTo>
                  <a:cubicBezTo>
                    <a:pt x="194712" y="198430"/>
                    <a:pt x="199669" y="203387"/>
                    <a:pt x="199669" y="208344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69">
              <a:extLst>
                <a:ext uri="{FF2B5EF4-FFF2-40B4-BE49-F238E27FC236}">
                  <a16:creationId xmlns:a16="http://schemas.microsoft.com/office/drawing/2014/main" id="{1B693920-6747-BF44-8913-7767CF3551D8}"/>
                </a:ext>
              </a:extLst>
            </p:cNvPr>
            <p:cNvSpPr/>
            <p:nvPr/>
          </p:nvSpPr>
          <p:spPr>
            <a:xfrm>
              <a:off x="8490214" y="1438220"/>
              <a:ext cx="346987" cy="396556"/>
            </a:xfrm>
            <a:custGeom>
              <a:avLst/>
              <a:gdLst>
                <a:gd name="connsiteX0" fmla="*/ 198430 w 346986"/>
                <a:gd name="connsiteY0" fmla="*/ 208344 h 396556"/>
                <a:gd name="connsiteX1" fmla="*/ 193473 w 346986"/>
                <a:gd name="connsiteY1" fmla="*/ 193473 h 396556"/>
                <a:gd name="connsiteX2" fmla="*/ 198430 w 346986"/>
                <a:gd name="connsiteY2" fmla="*/ 208344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96556">
                  <a:moveTo>
                    <a:pt x="198430" y="208344"/>
                  </a:moveTo>
                  <a:cubicBezTo>
                    <a:pt x="198430" y="203387"/>
                    <a:pt x="193473" y="198430"/>
                    <a:pt x="193473" y="193473"/>
                  </a:cubicBezTo>
                  <a:cubicBezTo>
                    <a:pt x="198430" y="198430"/>
                    <a:pt x="203387" y="203387"/>
                    <a:pt x="198430" y="208344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70">
              <a:extLst>
                <a:ext uri="{FF2B5EF4-FFF2-40B4-BE49-F238E27FC236}">
                  <a16:creationId xmlns:a16="http://schemas.microsoft.com/office/drawing/2014/main" id="{49B13A95-6E28-5241-8113-873314C11243}"/>
                </a:ext>
              </a:extLst>
            </p:cNvPr>
            <p:cNvSpPr/>
            <p:nvPr/>
          </p:nvSpPr>
          <p:spPr>
            <a:xfrm>
              <a:off x="9429709" y="1619300"/>
              <a:ext cx="247848" cy="446126"/>
            </a:xfrm>
            <a:custGeom>
              <a:avLst/>
              <a:gdLst>
                <a:gd name="connsiteX0" fmla="*/ 255283 w 247847"/>
                <a:gd name="connsiteY0" fmla="*/ 91704 h 446125"/>
                <a:gd name="connsiteX1" fmla="*/ 210671 w 247847"/>
                <a:gd name="connsiteY1" fmla="*/ 37177 h 446125"/>
                <a:gd name="connsiteX2" fmla="*/ 136316 w 247847"/>
                <a:gd name="connsiteY2" fmla="*/ 37177 h 446125"/>
                <a:gd name="connsiteX3" fmla="*/ 116488 w 247847"/>
                <a:gd name="connsiteY3" fmla="*/ 42134 h 446125"/>
                <a:gd name="connsiteX4" fmla="*/ 37177 w 247847"/>
                <a:gd name="connsiteY4" fmla="*/ 309810 h 446125"/>
                <a:gd name="connsiteX5" fmla="*/ 37177 w 247847"/>
                <a:gd name="connsiteY5" fmla="*/ 418863 h 446125"/>
                <a:gd name="connsiteX6" fmla="*/ 71876 w 247847"/>
                <a:gd name="connsiteY6" fmla="*/ 418863 h 446125"/>
                <a:gd name="connsiteX7" fmla="*/ 175972 w 247847"/>
                <a:gd name="connsiteY7" fmla="*/ 294939 h 446125"/>
                <a:gd name="connsiteX8" fmla="*/ 255283 w 247847"/>
                <a:gd name="connsiteY8" fmla="*/ 91704 h 4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47" h="446125">
                  <a:moveTo>
                    <a:pt x="255283" y="91704"/>
                  </a:moveTo>
                  <a:cubicBezTo>
                    <a:pt x="240412" y="71876"/>
                    <a:pt x="225541" y="57005"/>
                    <a:pt x="210671" y="37177"/>
                  </a:cubicBezTo>
                  <a:cubicBezTo>
                    <a:pt x="185886" y="37177"/>
                    <a:pt x="161101" y="37177"/>
                    <a:pt x="136316" y="37177"/>
                  </a:cubicBezTo>
                  <a:cubicBezTo>
                    <a:pt x="126402" y="37177"/>
                    <a:pt x="121445" y="37177"/>
                    <a:pt x="116488" y="42134"/>
                  </a:cubicBezTo>
                  <a:cubicBezTo>
                    <a:pt x="106574" y="136316"/>
                    <a:pt x="81790" y="225541"/>
                    <a:pt x="37177" y="309810"/>
                  </a:cubicBezTo>
                  <a:cubicBezTo>
                    <a:pt x="37177" y="349465"/>
                    <a:pt x="37177" y="379207"/>
                    <a:pt x="37177" y="418863"/>
                  </a:cubicBezTo>
                  <a:cubicBezTo>
                    <a:pt x="47091" y="428776"/>
                    <a:pt x="61962" y="423820"/>
                    <a:pt x="71876" y="418863"/>
                  </a:cubicBezTo>
                  <a:cubicBezTo>
                    <a:pt x="116488" y="384164"/>
                    <a:pt x="146230" y="344508"/>
                    <a:pt x="175972" y="294939"/>
                  </a:cubicBezTo>
                  <a:cubicBezTo>
                    <a:pt x="215627" y="230498"/>
                    <a:pt x="235455" y="161101"/>
                    <a:pt x="255283" y="9170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71">
              <a:extLst>
                <a:ext uri="{FF2B5EF4-FFF2-40B4-BE49-F238E27FC236}">
                  <a16:creationId xmlns:a16="http://schemas.microsoft.com/office/drawing/2014/main" id="{09519C84-D09D-B24A-BB58-0806FCFF7DEB}"/>
                </a:ext>
              </a:extLst>
            </p:cNvPr>
            <p:cNvSpPr/>
            <p:nvPr/>
          </p:nvSpPr>
          <p:spPr>
            <a:xfrm>
              <a:off x="9732083" y="1956373"/>
              <a:ext cx="49570" cy="49570"/>
            </a:xfrm>
            <a:custGeom>
              <a:avLst/>
              <a:gdLst>
                <a:gd name="connsiteX0" fmla="*/ 37177 w 49569"/>
                <a:gd name="connsiteY0" fmla="*/ 37177 h 49569"/>
                <a:gd name="connsiteX1" fmla="*/ 37177 w 49569"/>
                <a:gd name="connsiteY1" fmla="*/ 42134 h 49569"/>
                <a:gd name="connsiteX2" fmla="*/ 37177 w 49569"/>
                <a:gd name="connsiteY2" fmla="*/ 42134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37177"/>
                  </a:moveTo>
                  <a:lnTo>
                    <a:pt x="37177" y="42134"/>
                  </a:lnTo>
                  <a:lnTo>
                    <a:pt x="37177" y="42134"/>
                  </a:lnTo>
                  <a:close/>
                </a:path>
              </a:pathLst>
            </a:custGeom>
            <a:solidFill>
              <a:srgbClr val="9FCE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72">
              <a:extLst>
                <a:ext uri="{FF2B5EF4-FFF2-40B4-BE49-F238E27FC236}">
                  <a16:creationId xmlns:a16="http://schemas.microsoft.com/office/drawing/2014/main" id="{88B9AB3B-B67A-1D46-B1E1-57B10F51F8F5}"/>
                </a:ext>
              </a:extLst>
            </p:cNvPr>
            <p:cNvSpPr/>
            <p:nvPr/>
          </p:nvSpPr>
          <p:spPr>
            <a:xfrm>
              <a:off x="9506006" y="1785894"/>
              <a:ext cx="346987" cy="346987"/>
            </a:xfrm>
            <a:custGeom>
              <a:avLst/>
              <a:gdLst>
                <a:gd name="connsiteX0" fmla="*/ 265197 w 346986"/>
                <a:gd name="connsiteY0" fmla="*/ 37177 h 346986"/>
                <a:gd name="connsiteX1" fmla="*/ 37177 w 346986"/>
                <a:gd name="connsiteY1" fmla="*/ 304853 h 346986"/>
                <a:gd name="connsiteX2" fmla="*/ 131359 w 346986"/>
                <a:gd name="connsiteY2" fmla="*/ 324681 h 346986"/>
                <a:gd name="connsiteX3" fmla="*/ 245369 w 346986"/>
                <a:gd name="connsiteY3" fmla="*/ 220584 h 346986"/>
                <a:gd name="connsiteX4" fmla="*/ 255283 w 346986"/>
                <a:gd name="connsiteY4" fmla="*/ 215628 h 346986"/>
                <a:gd name="connsiteX5" fmla="*/ 324680 w 346986"/>
                <a:gd name="connsiteY5" fmla="*/ 146230 h 346986"/>
                <a:gd name="connsiteX6" fmla="*/ 324680 w 346986"/>
                <a:gd name="connsiteY6" fmla="*/ 121445 h 346986"/>
                <a:gd name="connsiteX7" fmla="*/ 265197 w 346986"/>
                <a:gd name="connsiteY7" fmla="*/ 37177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986" h="346986">
                  <a:moveTo>
                    <a:pt x="265197" y="37177"/>
                  </a:moveTo>
                  <a:cubicBezTo>
                    <a:pt x="215627" y="151187"/>
                    <a:pt x="146230" y="240412"/>
                    <a:pt x="37177" y="304853"/>
                  </a:cubicBezTo>
                  <a:cubicBezTo>
                    <a:pt x="66919" y="339551"/>
                    <a:pt x="96661" y="339551"/>
                    <a:pt x="131359" y="324681"/>
                  </a:cubicBezTo>
                  <a:cubicBezTo>
                    <a:pt x="171015" y="289982"/>
                    <a:pt x="205714" y="250326"/>
                    <a:pt x="245369" y="220584"/>
                  </a:cubicBezTo>
                  <a:cubicBezTo>
                    <a:pt x="250326" y="220584"/>
                    <a:pt x="250326" y="215628"/>
                    <a:pt x="255283" y="215628"/>
                  </a:cubicBezTo>
                  <a:cubicBezTo>
                    <a:pt x="280068" y="190843"/>
                    <a:pt x="299896" y="166058"/>
                    <a:pt x="324680" y="146230"/>
                  </a:cubicBezTo>
                  <a:cubicBezTo>
                    <a:pt x="334594" y="136316"/>
                    <a:pt x="334594" y="131359"/>
                    <a:pt x="324680" y="121445"/>
                  </a:cubicBezTo>
                  <a:cubicBezTo>
                    <a:pt x="309810" y="91704"/>
                    <a:pt x="289982" y="61962"/>
                    <a:pt x="265197" y="3717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73">
              <a:extLst>
                <a:ext uri="{FF2B5EF4-FFF2-40B4-BE49-F238E27FC236}">
                  <a16:creationId xmlns:a16="http://schemas.microsoft.com/office/drawing/2014/main" id="{DB6069E5-A117-C34F-8830-9F98C85167F0}"/>
                </a:ext>
              </a:extLst>
            </p:cNvPr>
            <p:cNvSpPr/>
            <p:nvPr/>
          </p:nvSpPr>
          <p:spPr>
            <a:xfrm>
              <a:off x="9776695" y="1614344"/>
              <a:ext cx="198278" cy="247848"/>
            </a:xfrm>
            <a:custGeom>
              <a:avLst/>
              <a:gdLst>
                <a:gd name="connsiteX0" fmla="*/ 47091 w 198278"/>
                <a:gd name="connsiteY0" fmla="*/ 37177 h 247847"/>
                <a:gd name="connsiteX1" fmla="*/ 37177 w 198278"/>
                <a:gd name="connsiteY1" fmla="*/ 96661 h 247847"/>
                <a:gd name="connsiteX2" fmla="*/ 136316 w 198278"/>
                <a:gd name="connsiteY2" fmla="*/ 210671 h 247847"/>
                <a:gd name="connsiteX3" fmla="*/ 195800 w 198278"/>
                <a:gd name="connsiteY3" fmla="*/ 37177 h 247847"/>
                <a:gd name="connsiteX4" fmla="*/ 47091 w 198278"/>
                <a:gd name="connsiteY4" fmla="*/ 37177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278" h="247847">
                  <a:moveTo>
                    <a:pt x="47091" y="37177"/>
                  </a:moveTo>
                  <a:cubicBezTo>
                    <a:pt x="52048" y="57005"/>
                    <a:pt x="42134" y="76833"/>
                    <a:pt x="37177" y="96661"/>
                  </a:cubicBezTo>
                  <a:cubicBezTo>
                    <a:pt x="71876" y="136316"/>
                    <a:pt x="101618" y="175972"/>
                    <a:pt x="136316" y="210671"/>
                  </a:cubicBezTo>
                  <a:cubicBezTo>
                    <a:pt x="161101" y="156144"/>
                    <a:pt x="175972" y="96661"/>
                    <a:pt x="195800" y="37177"/>
                  </a:cubicBezTo>
                  <a:cubicBezTo>
                    <a:pt x="141273" y="42134"/>
                    <a:pt x="91704" y="42134"/>
                    <a:pt x="47091" y="3717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74">
              <a:extLst>
                <a:ext uri="{FF2B5EF4-FFF2-40B4-BE49-F238E27FC236}">
                  <a16:creationId xmlns:a16="http://schemas.microsoft.com/office/drawing/2014/main" id="{070FC478-2EE0-8341-99C0-393A728854D9}"/>
                </a:ext>
              </a:extLst>
            </p:cNvPr>
            <p:cNvSpPr/>
            <p:nvPr/>
          </p:nvSpPr>
          <p:spPr>
            <a:xfrm>
              <a:off x="9220444" y="1622314"/>
              <a:ext cx="148709" cy="346987"/>
            </a:xfrm>
            <a:custGeom>
              <a:avLst/>
              <a:gdLst>
                <a:gd name="connsiteX0" fmla="*/ 116488 w 148708"/>
                <a:gd name="connsiteY0" fmla="*/ 309810 h 346986"/>
                <a:gd name="connsiteX1" fmla="*/ 141273 w 148708"/>
                <a:gd name="connsiteY1" fmla="*/ 319723 h 346986"/>
                <a:gd name="connsiteX2" fmla="*/ 141273 w 148708"/>
                <a:gd name="connsiteY2" fmla="*/ 47091 h 346986"/>
                <a:gd name="connsiteX3" fmla="*/ 47091 w 148708"/>
                <a:gd name="connsiteY3" fmla="*/ 37177 h 346986"/>
                <a:gd name="connsiteX4" fmla="*/ 37177 w 148708"/>
                <a:gd name="connsiteY4" fmla="*/ 200757 h 346986"/>
                <a:gd name="connsiteX5" fmla="*/ 42134 w 148708"/>
                <a:gd name="connsiteY5" fmla="*/ 225541 h 346986"/>
                <a:gd name="connsiteX6" fmla="*/ 116488 w 148708"/>
                <a:gd name="connsiteY6" fmla="*/ 30981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08" h="346986">
                  <a:moveTo>
                    <a:pt x="116488" y="309810"/>
                  </a:moveTo>
                  <a:cubicBezTo>
                    <a:pt x="121445" y="319723"/>
                    <a:pt x="131359" y="324680"/>
                    <a:pt x="141273" y="319723"/>
                  </a:cubicBezTo>
                  <a:cubicBezTo>
                    <a:pt x="141273" y="230498"/>
                    <a:pt x="141273" y="136316"/>
                    <a:pt x="141273" y="47091"/>
                  </a:cubicBezTo>
                  <a:cubicBezTo>
                    <a:pt x="111531" y="32220"/>
                    <a:pt x="76833" y="47091"/>
                    <a:pt x="47091" y="37177"/>
                  </a:cubicBezTo>
                  <a:cubicBezTo>
                    <a:pt x="47091" y="91704"/>
                    <a:pt x="47091" y="146230"/>
                    <a:pt x="37177" y="200757"/>
                  </a:cubicBezTo>
                  <a:cubicBezTo>
                    <a:pt x="37177" y="210671"/>
                    <a:pt x="37177" y="220584"/>
                    <a:pt x="42134" y="225541"/>
                  </a:cubicBezTo>
                  <a:cubicBezTo>
                    <a:pt x="66919" y="250326"/>
                    <a:pt x="91704" y="280068"/>
                    <a:pt x="116488" y="30981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75">
              <a:extLst>
                <a:ext uri="{FF2B5EF4-FFF2-40B4-BE49-F238E27FC236}">
                  <a16:creationId xmlns:a16="http://schemas.microsoft.com/office/drawing/2014/main" id="{E0D2246F-414F-F54A-8CAC-D07F39A9A3BA}"/>
                </a:ext>
              </a:extLst>
            </p:cNvPr>
            <p:cNvSpPr/>
            <p:nvPr/>
          </p:nvSpPr>
          <p:spPr>
            <a:xfrm>
              <a:off x="8651232" y="722092"/>
              <a:ext cx="743543" cy="1536656"/>
            </a:xfrm>
            <a:custGeom>
              <a:avLst/>
              <a:gdLst>
                <a:gd name="connsiteX0" fmla="*/ 409184 w 743542"/>
                <a:gd name="connsiteY0" fmla="*/ 1093008 h 1536655"/>
                <a:gd name="connsiteX1" fmla="*/ 260475 w 743542"/>
                <a:gd name="connsiteY1" fmla="*/ 513045 h 1536655"/>
                <a:gd name="connsiteX2" fmla="*/ 265432 w 743542"/>
                <a:gd name="connsiteY2" fmla="*/ 190843 h 1536655"/>
                <a:gd name="connsiteX3" fmla="*/ 215862 w 743542"/>
                <a:gd name="connsiteY3" fmla="*/ 141273 h 1536655"/>
                <a:gd name="connsiteX4" fmla="*/ 171250 w 743542"/>
                <a:gd name="connsiteY4" fmla="*/ 101618 h 1536655"/>
                <a:gd name="connsiteX5" fmla="*/ 210905 w 743542"/>
                <a:gd name="connsiteY5" fmla="*/ 37177 h 1536655"/>
                <a:gd name="connsiteX6" fmla="*/ 72111 w 743542"/>
                <a:gd name="connsiteY6" fmla="*/ 37177 h 1536655"/>
                <a:gd name="connsiteX7" fmla="*/ 57240 w 743542"/>
                <a:gd name="connsiteY7" fmla="*/ 47091 h 1536655"/>
                <a:gd name="connsiteX8" fmla="*/ 47326 w 743542"/>
                <a:gd name="connsiteY8" fmla="*/ 106575 h 1536655"/>
                <a:gd name="connsiteX9" fmla="*/ 47326 w 743542"/>
                <a:gd name="connsiteY9" fmla="*/ 106575 h 1536655"/>
                <a:gd name="connsiteX10" fmla="*/ 101852 w 743542"/>
                <a:gd name="connsiteY10" fmla="*/ 136316 h 1536655"/>
                <a:gd name="connsiteX11" fmla="*/ 126637 w 743542"/>
                <a:gd name="connsiteY11" fmla="*/ 146230 h 1536655"/>
                <a:gd name="connsiteX12" fmla="*/ 116723 w 743542"/>
                <a:gd name="connsiteY12" fmla="*/ 542786 h 1536655"/>
                <a:gd name="connsiteX13" fmla="*/ 156379 w 743542"/>
                <a:gd name="connsiteY13" fmla="*/ 840204 h 1536655"/>
                <a:gd name="connsiteX14" fmla="*/ 245604 w 743542"/>
                <a:gd name="connsiteY14" fmla="*/ 1102922 h 1536655"/>
                <a:gd name="connsiteX15" fmla="*/ 577720 w 743542"/>
                <a:gd name="connsiteY15" fmla="*/ 1484608 h 1536655"/>
                <a:gd name="connsiteX16" fmla="*/ 592591 w 743542"/>
                <a:gd name="connsiteY16" fmla="*/ 1499479 h 1536655"/>
                <a:gd name="connsiteX17" fmla="*/ 716515 w 743542"/>
                <a:gd name="connsiteY17" fmla="*/ 1494522 h 1536655"/>
                <a:gd name="connsiteX18" fmla="*/ 711558 w 743542"/>
                <a:gd name="connsiteY18" fmla="*/ 1425124 h 1536655"/>
                <a:gd name="connsiteX19" fmla="*/ 409184 w 743542"/>
                <a:gd name="connsiteY19" fmla="*/ 1093008 h 15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3542" h="1536655">
                  <a:moveTo>
                    <a:pt x="409184" y="1093008"/>
                  </a:moveTo>
                  <a:cubicBezTo>
                    <a:pt x="369528" y="1023611"/>
                    <a:pt x="265432" y="622098"/>
                    <a:pt x="260475" y="513045"/>
                  </a:cubicBezTo>
                  <a:cubicBezTo>
                    <a:pt x="260475" y="403992"/>
                    <a:pt x="260475" y="299896"/>
                    <a:pt x="265432" y="190843"/>
                  </a:cubicBezTo>
                  <a:cubicBezTo>
                    <a:pt x="270389" y="131359"/>
                    <a:pt x="280303" y="136316"/>
                    <a:pt x="215862" y="141273"/>
                  </a:cubicBezTo>
                  <a:cubicBezTo>
                    <a:pt x="196034" y="131359"/>
                    <a:pt x="181164" y="116488"/>
                    <a:pt x="171250" y="101618"/>
                  </a:cubicBezTo>
                  <a:cubicBezTo>
                    <a:pt x="161336" y="66919"/>
                    <a:pt x="191077" y="57005"/>
                    <a:pt x="210905" y="37177"/>
                  </a:cubicBezTo>
                  <a:cubicBezTo>
                    <a:pt x="166293" y="37177"/>
                    <a:pt x="116723" y="37177"/>
                    <a:pt x="72111" y="37177"/>
                  </a:cubicBezTo>
                  <a:cubicBezTo>
                    <a:pt x="67154" y="42134"/>
                    <a:pt x="62197" y="47091"/>
                    <a:pt x="57240" y="47091"/>
                  </a:cubicBezTo>
                  <a:cubicBezTo>
                    <a:pt x="32455" y="66919"/>
                    <a:pt x="32455" y="86747"/>
                    <a:pt x="47326" y="106575"/>
                  </a:cubicBezTo>
                  <a:lnTo>
                    <a:pt x="47326" y="106575"/>
                  </a:lnTo>
                  <a:cubicBezTo>
                    <a:pt x="62197" y="131359"/>
                    <a:pt x="77068" y="141273"/>
                    <a:pt x="101852" y="136316"/>
                  </a:cubicBezTo>
                  <a:cubicBezTo>
                    <a:pt x="111766" y="136316"/>
                    <a:pt x="121680" y="131359"/>
                    <a:pt x="126637" y="146230"/>
                  </a:cubicBezTo>
                  <a:cubicBezTo>
                    <a:pt x="116723" y="280068"/>
                    <a:pt x="111766" y="408949"/>
                    <a:pt x="116723" y="542786"/>
                  </a:cubicBezTo>
                  <a:cubicBezTo>
                    <a:pt x="121680" y="641926"/>
                    <a:pt x="131594" y="746022"/>
                    <a:pt x="156379" y="840204"/>
                  </a:cubicBezTo>
                  <a:cubicBezTo>
                    <a:pt x="176207" y="929429"/>
                    <a:pt x="205948" y="1018654"/>
                    <a:pt x="245604" y="1102922"/>
                  </a:cubicBezTo>
                  <a:cubicBezTo>
                    <a:pt x="324915" y="1256588"/>
                    <a:pt x="433968" y="1385469"/>
                    <a:pt x="577720" y="1484608"/>
                  </a:cubicBezTo>
                  <a:cubicBezTo>
                    <a:pt x="582677" y="1489565"/>
                    <a:pt x="592591" y="1489565"/>
                    <a:pt x="592591" y="1499479"/>
                  </a:cubicBezTo>
                  <a:cubicBezTo>
                    <a:pt x="632246" y="1499479"/>
                    <a:pt x="671902" y="1504436"/>
                    <a:pt x="716515" y="1494522"/>
                  </a:cubicBezTo>
                  <a:cubicBezTo>
                    <a:pt x="716515" y="1469737"/>
                    <a:pt x="721472" y="1444952"/>
                    <a:pt x="711558" y="1425124"/>
                  </a:cubicBezTo>
                  <a:cubicBezTo>
                    <a:pt x="587634" y="1335899"/>
                    <a:pt x="483538" y="1221889"/>
                    <a:pt x="409184" y="109300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76">
              <a:extLst>
                <a:ext uri="{FF2B5EF4-FFF2-40B4-BE49-F238E27FC236}">
                  <a16:creationId xmlns:a16="http://schemas.microsoft.com/office/drawing/2014/main" id="{7314C982-CDEC-9041-B660-9E65809C2595}"/>
                </a:ext>
              </a:extLst>
            </p:cNvPr>
            <p:cNvSpPr/>
            <p:nvPr/>
          </p:nvSpPr>
          <p:spPr>
            <a:xfrm>
              <a:off x="8383791" y="722092"/>
              <a:ext cx="693973" cy="1487086"/>
            </a:xfrm>
            <a:custGeom>
              <a:avLst/>
              <a:gdLst>
                <a:gd name="connsiteX0" fmla="*/ 428776 w 693973"/>
                <a:gd name="connsiteY0" fmla="*/ 1202061 h 1487086"/>
                <a:gd name="connsiteX1" fmla="*/ 270154 w 693973"/>
                <a:gd name="connsiteY1" fmla="*/ 755935 h 1487086"/>
                <a:gd name="connsiteX2" fmla="*/ 255283 w 693973"/>
                <a:gd name="connsiteY2" fmla="*/ 329637 h 1487086"/>
                <a:gd name="connsiteX3" fmla="*/ 255283 w 693973"/>
                <a:gd name="connsiteY3" fmla="*/ 156144 h 1487086"/>
                <a:gd name="connsiteX4" fmla="*/ 245369 w 693973"/>
                <a:gd name="connsiteY4" fmla="*/ 136316 h 1487086"/>
                <a:gd name="connsiteX5" fmla="*/ 171015 w 693973"/>
                <a:gd name="connsiteY5" fmla="*/ 76833 h 1487086"/>
                <a:gd name="connsiteX6" fmla="*/ 210671 w 693973"/>
                <a:gd name="connsiteY6" fmla="*/ 37177 h 1487086"/>
                <a:gd name="connsiteX7" fmla="*/ 71876 w 693973"/>
                <a:gd name="connsiteY7" fmla="*/ 37177 h 1487086"/>
                <a:gd name="connsiteX8" fmla="*/ 37177 w 693973"/>
                <a:gd name="connsiteY8" fmla="*/ 76833 h 1487086"/>
                <a:gd name="connsiteX9" fmla="*/ 37177 w 693973"/>
                <a:gd name="connsiteY9" fmla="*/ 76833 h 1487086"/>
                <a:gd name="connsiteX10" fmla="*/ 37177 w 693973"/>
                <a:gd name="connsiteY10" fmla="*/ 76833 h 1487086"/>
                <a:gd name="connsiteX11" fmla="*/ 37177 w 693973"/>
                <a:gd name="connsiteY11" fmla="*/ 76833 h 1487086"/>
                <a:gd name="connsiteX12" fmla="*/ 37177 w 693973"/>
                <a:gd name="connsiteY12" fmla="*/ 76833 h 1487086"/>
                <a:gd name="connsiteX13" fmla="*/ 96661 w 693973"/>
                <a:gd name="connsiteY13" fmla="*/ 136316 h 1487086"/>
                <a:gd name="connsiteX14" fmla="*/ 116488 w 693973"/>
                <a:gd name="connsiteY14" fmla="*/ 156144 h 1487086"/>
                <a:gd name="connsiteX15" fmla="*/ 116488 w 693973"/>
                <a:gd name="connsiteY15" fmla="*/ 250326 h 1487086"/>
                <a:gd name="connsiteX16" fmla="*/ 116488 w 693973"/>
                <a:gd name="connsiteY16" fmla="*/ 547743 h 1487086"/>
                <a:gd name="connsiteX17" fmla="*/ 180929 w 693973"/>
                <a:gd name="connsiteY17" fmla="*/ 855075 h 1487086"/>
                <a:gd name="connsiteX18" fmla="*/ 324680 w 693973"/>
                <a:gd name="connsiteY18" fmla="*/ 1236760 h 1487086"/>
                <a:gd name="connsiteX19" fmla="*/ 537829 w 693973"/>
                <a:gd name="connsiteY19" fmla="*/ 1469737 h 1487086"/>
                <a:gd name="connsiteX20" fmla="*/ 641925 w 693973"/>
                <a:gd name="connsiteY20" fmla="*/ 1489565 h 1487086"/>
                <a:gd name="connsiteX21" fmla="*/ 701409 w 693973"/>
                <a:gd name="connsiteY21" fmla="*/ 1489565 h 1487086"/>
                <a:gd name="connsiteX22" fmla="*/ 428776 w 693973"/>
                <a:gd name="connsiteY22" fmla="*/ 1202061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3973" h="1487086">
                  <a:moveTo>
                    <a:pt x="428776" y="1202061"/>
                  </a:moveTo>
                  <a:cubicBezTo>
                    <a:pt x="379207" y="1117793"/>
                    <a:pt x="275111" y="795591"/>
                    <a:pt x="270154" y="755935"/>
                  </a:cubicBezTo>
                  <a:cubicBezTo>
                    <a:pt x="250326" y="612184"/>
                    <a:pt x="250326" y="473389"/>
                    <a:pt x="255283" y="329637"/>
                  </a:cubicBezTo>
                  <a:cubicBezTo>
                    <a:pt x="255283" y="270154"/>
                    <a:pt x="255283" y="215627"/>
                    <a:pt x="255283" y="156144"/>
                  </a:cubicBezTo>
                  <a:cubicBezTo>
                    <a:pt x="255283" y="151187"/>
                    <a:pt x="265197" y="136316"/>
                    <a:pt x="245369" y="136316"/>
                  </a:cubicBezTo>
                  <a:cubicBezTo>
                    <a:pt x="195800" y="131359"/>
                    <a:pt x="175972" y="116488"/>
                    <a:pt x="171015" y="76833"/>
                  </a:cubicBezTo>
                  <a:cubicBezTo>
                    <a:pt x="180929" y="57005"/>
                    <a:pt x="195800" y="47091"/>
                    <a:pt x="210671" y="37177"/>
                  </a:cubicBezTo>
                  <a:cubicBezTo>
                    <a:pt x="166058" y="37177"/>
                    <a:pt x="121445" y="37177"/>
                    <a:pt x="71876" y="37177"/>
                  </a:cubicBezTo>
                  <a:cubicBezTo>
                    <a:pt x="61962" y="52048"/>
                    <a:pt x="47091" y="61962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111531"/>
                    <a:pt x="61962" y="136316"/>
                    <a:pt x="96661" y="136316"/>
                  </a:cubicBezTo>
                  <a:cubicBezTo>
                    <a:pt x="111531" y="136316"/>
                    <a:pt x="116488" y="141273"/>
                    <a:pt x="116488" y="156144"/>
                  </a:cubicBezTo>
                  <a:cubicBezTo>
                    <a:pt x="116488" y="185886"/>
                    <a:pt x="116488" y="220584"/>
                    <a:pt x="116488" y="250326"/>
                  </a:cubicBezTo>
                  <a:cubicBezTo>
                    <a:pt x="116488" y="349465"/>
                    <a:pt x="111531" y="448604"/>
                    <a:pt x="116488" y="547743"/>
                  </a:cubicBezTo>
                  <a:cubicBezTo>
                    <a:pt x="121445" y="651839"/>
                    <a:pt x="151187" y="750978"/>
                    <a:pt x="180929" y="855075"/>
                  </a:cubicBezTo>
                  <a:cubicBezTo>
                    <a:pt x="190843" y="909601"/>
                    <a:pt x="255283" y="1132664"/>
                    <a:pt x="324680" y="1236760"/>
                  </a:cubicBezTo>
                  <a:cubicBezTo>
                    <a:pt x="384164" y="1325985"/>
                    <a:pt x="458518" y="1400339"/>
                    <a:pt x="537829" y="1469737"/>
                  </a:cubicBezTo>
                  <a:cubicBezTo>
                    <a:pt x="572528" y="1484608"/>
                    <a:pt x="607227" y="1484608"/>
                    <a:pt x="641925" y="1489565"/>
                  </a:cubicBezTo>
                  <a:cubicBezTo>
                    <a:pt x="661753" y="1494522"/>
                    <a:pt x="681581" y="1494522"/>
                    <a:pt x="701409" y="1489565"/>
                  </a:cubicBezTo>
                  <a:cubicBezTo>
                    <a:pt x="592356" y="1415210"/>
                    <a:pt x="503131" y="1321028"/>
                    <a:pt x="428776" y="12020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77">
              <a:extLst>
                <a:ext uri="{FF2B5EF4-FFF2-40B4-BE49-F238E27FC236}">
                  <a16:creationId xmlns:a16="http://schemas.microsoft.com/office/drawing/2014/main" id="{C314213A-554E-504D-A7A2-64BC78F433B6}"/>
                </a:ext>
              </a:extLst>
            </p:cNvPr>
            <p:cNvSpPr/>
            <p:nvPr/>
          </p:nvSpPr>
          <p:spPr>
            <a:xfrm>
              <a:off x="8110712" y="727049"/>
              <a:ext cx="693973" cy="1487086"/>
            </a:xfrm>
            <a:custGeom>
              <a:avLst/>
              <a:gdLst>
                <a:gd name="connsiteX0" fmla="*/ 394525 w 693973"/>
                <a:gd name="connsiteY0" fmla="*/ 1068224 h 1487086"/>
                <a:gd name="connsiteX1" fmla="*/ 300343 w 693973"/>
                <a:gd name="connsiteY1" fmla="*/ 775763 h 1487086"/>
                <a:gd name="connsiteX2" fmla="*/ 270601 w 693973"/>
                <a:gd name="connsiteY2" fmla="*/ 547743 h 1487086"/>
                <a:gd name="connsiteX3" fmla="*/ 255730 w 693973"/>
                <a:gd name="connsiteY3" fmla="*/ 175972 h 1487086"/>
                <a:gd name="connsiteX4" fmla="*/ 235902 w 693973"/>
                <a:gd name="connsiteY4" fmla="*/ 131359 h 1487086"/>
                <a:gd name="connsiteX5" fmla="*/ 181376 w 693973"/>
                <a:gd name="connsiteY5" fmla="*/ 91704 h 1487086"/>
                <a:gd name="connsiteX6" fmla="*/ 216074 w 693973"/>
                <a:gd name="connsiteY6" fmla="*/ 37177 h 1487086"/>
                <a:gd name="connsiteX7" fmla="*/ 72323 w 693973"/>
                <a:gd name="connsiteY7" fmla="*/ 37177 h 1487086"/>
                <a:gd name="connsiteX8" fmla="*/ 47538 w 693973"/>
                <a:gd name="connsiteY8" fmla="*/ 57005 h 1487086"/>
                <a:gd name="connsiteX9" fmla="*/ 42581 w 693973"/>
                <a:gd name="connsiteY9" fmla="*/ 96661 h 1487086"/>
                <a:gd name="connsiteX10" fmla="*/ 82237 w 693973"/>
                <a:gd name="connsiteY10" fmla="*/ 131359 h 1487086"/>
                <a:gd name="connsiteX11" fmla="*/ 116935 w 693973"/>
                <a:gd name="connsiteY11" fmla="*/ 166058 h 1487086"/>
                <a:gd name="connsiteX12" fmla="*/ 121892 w 693973"/>
                <a:gd name="connsiteY12" fmla="*/ 220584 h 1487086"/>
                <a:gd name="connsiteX13" fmla="*/ 146677 w 693973"/>
                <a:gd name="connsiteY13" fmla="*/ 562614 h 1487086"/>
                <a:gd name="connsiteX14" fmla="*/ 201204 w 693973"/>
                <a:gd name="connsiteY14" fmla="*/ 825333 h 1487086"/>
                <a:gd name="connsiteX15" fmla="*/ 533319 w 693973"/>
                <a:gd name="connsiteY15" fmla="*/ 1390426 h 1487086"/>
                <a:gd name="connsiteX16" fmla="*/ 543233 w 693973"/>
                <a:gd name="connsiteY16" fmla="*/ 1405296 h 1487086"/>
                <a:gd name="connsiteX17" fmla="*/ 538276 w 693973"/>
                <a:gd name="connsiteY17" fmla="*/ 1405296 h 1487086"/>
                <a:gd name="connsiteX18" fmla="*/ 533319 w 693973"/>
                <a:gd name="connsiteY18" fmla="*/ 1405296 h 1487086"/>
                <a:gd name="connsiteX19" fmla="*/ 682028 w 693973"/>
                <a:gd name="connsiteY19" fmla="*/ 1449909 h 1487086"/>
                <a:gd name="connsiteX20" fmla="*/ 394525 w 693973"/>
                <a:gd name="connsiteY20" fmla="*/ 1068224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3973" h="1487086">
                  <a:moveTo>
                    <a:pt x="394525" y="1068224"/>
                  </a:moveTo>
                  <a:cubicBezTo>
                    <a:pt x="354869" y="974041"/>
                    <a:pt x="325127" y="874902"/>
                    <a:pt x="300343" y="775763"/>
                  </a:cubicBezTo>
                  <a:cubicBezTo>
                    <a:pt x="285472" y="701409"/>
                    <a:pt x="275558" y="627055"/>
                    <a:pt x="270601" y="547743"/>
                  </a:cubicBezTo>
                  <a:cubicBezTo>
                    <a:pt x="260687" y="423820"/>
                    <a:pt x="260687" y="299896"/>
                    <a:pt x="255730" y="175972"/>
                  </a:cubicBezTo>
                  <a:cubicBezTo>
                    <a:pt x="255730" y="161101"/>
                    <a:pt x="270601" y="136316"/>
                    <a:pt x="235902" y="131359"/>
                  </a:cubicBezTo>
                  <a:cubicBezTo>
                    <a:pt x="206161" y="131359"/>
                    <a:pt x="196247" y="111531"/>
                    <a:pt x="181376" y="91704"/>
                  </a:cubicBezTo>
                  <a:cubicBezTo>
                    <a:pt x="181376" y="61962"/>
                    <a:pt x="201204" y="52048"/>
                    <a:pt x="216074" y="37177"/>
                  </a:cubicBezTo>
                  <a:cubicBezTo>
                    <a:pt x="171462" y="37177"/>
                    <a:pt x="116935" y="37177"/>
                    <a:pt x="72323" y="37177"/>
                  </a:cubicBezTo>
                  <a:cubicBezTo>
                    <a:pt x="62409" y="42134"/>
                    <a:pt x="57452" y="47091"/>
                    <a:pt x="47538" y="57005"/>
                  </a:cubicBezTo>
                  <a:cubicBezTo>
                    <a:pt x="37624" y="66919"/>
                    <a:pt x="32667" y="81790"/>
                    <a:pt x="42581" y="96661"/>
                  </a:cubicBezTo>
                  <a:cubicBezTo>
                    <a:pt x="52495" y="111531"/>
                    <a:pt x="67366" y="131359"/>
                    <a:pt x="82237" y="131359"/>
                  </a:cubicBezTo>
                  <a:cubicBezTo>
                    <a:pt x="111978" y="131359"/>
                    <a:pt x="116935" y="146230"/>
                    <a:pt x="116935" y="166058"/>
                  </a:cubicBezTo>
                  <a:cubicBezTo>
                    <a:pt x="111978" y="185886"/>
                    <a:pt x="116935" y="205714"/>
                    <a:pt x="121892" y="220584"/>
                  </a:cubicBezTo>
                  <a:cubicBezTo>
                    <a:pt x="126849" y="334594"/>
                    <a:pt x="136763" y="448604"/>
                    <a:pt x="146677" y="562614"/>
                  </a:cubicBezTo>
                  <a:cubicBezTo>
                    <a:pt x="151634" y="666710"/>
                    <a:pt x="176419" y="736108"/>
                    <a:pt x="201204" y="825333"/>
                  </a:cubicBezTo>
                  <a:cubicBezTo>
                    <a:pt x="221031" y="889773"/>
                    <a:pt x="369740" y="1256588"/>
                    <a:pt x="533319" y="1390426"/>
                  </a:cubicBezTo>
                  <a:cubicBezTo>
                    <a:pt x="538276" y="1395383"/>
                    <a:pt x="543233" y="1395383"/>
                    <a:pt x="543233" y="1405296"/>
                  </a:cubicBezTo>
                  <a:cubicBezTo>
                    <a:pt x="543233" y="1405296"/>
                    <a:pt x="543233" y="1405296"/>
                    <a:pt x="538276" y="1405296"/>
                  </a:cubicBezTo>
                  <a:cubicBezTo>
                    <a:pt x="538276" y="1405296"/>
                    <a:pt x="538276" y="1405296"/>
                    <a:pt x="533319" y="1405296"/>
                  </a:cubicBezTo>
                  <a:cubicBezTo>
                    <a:pt x="582889" y="1420167"/>
                    <a:pt x="632459" y="1439995"/>
                    <a:pt x="682028" y="1449909"/>
                  </a:cubicBezTo>
                  <a:cubicBezTo>
                    <a:pt x="558104" y="1345813"/>
                    <a:pt x="463922" y="1216932"/>
                    <a:pt x="394525" y="106822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78">
              <a:extLst>
                <a:ext uri="{FF2B5EF4-FFF2-40B4-BE49-F238E27FC236}">
                  <a16:creationId xmlns:a16="http://schemas.microsoft.com/office/drawing/2014/main" id="{487B62AA-D2AD-434B-8E3E-160369BD9F4A}"/>
                </a:ext>
              </a:extLst>
            </p:cNvPr>
            <p:cNvSpPr/>
            <p:nvPr/>
          </p:nvSpPr>
          <p:spPr>
            <a:xfrm>
              <a:off x="8301850" y="1834776"/>
              <a:ext cx="346987" cy="396556"/>
            </a:xfrm>
            <a:custGeom>
              <a:avLst/>
              <a:gdLst>
                <a:gd name="connsiteX0" fmla="*/ 198430 w 346986"/>
                <a:gd name="connsiteY0" fmla="*/ 203387 h 396556"/>
                <a:gd name="connsiteX1" fmla="*/ 193473 w 346986"/>
                <a:gd name="connsiteY1" fmla="*/ 193473 h 396556"/>
                <a:gd name="connsiteX2" fmla="*/ 198430 w 346986"/>
                <a:gd name="connsiteY2" fmla="*/ 203387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96556">
                  <a:moveTo>
                    <a:pt x="198430" y="203387"/>
                  </a:moveTo>
                  <a:cubicBezTo>
                    <a:pt x="198430" y="198430"/>
                    <a:pt x="193473" y="198430"/>
                    <a:pt x="193473" y="193473"/>
                  </a:cubicBezTo>
                  <a:cubicBezTo>
                    <a:pt x="193473" y="198430"/>
                    <a:pt x="198430" y="203387"/>
                    <a:pt x="198430" y="203387"/>
                  </a:cubicBezTo>
                  <a:close/>
                </a:path>
              </a:pathLst>
            </a:custGeom>
            <a:solidFill>
              <a:srgbClr val="CFCBAB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79">
              <a:extLst>
                <a:ext uri="{FF2B5EF4-FFF2-40B4-BE49-F238E27FC236}">
                  <a16:creationId xmlns:a16="http://schemas.microsoft.com/office/drawing/2014/main" id="{CB499C7F-B68C-E949-92C5-D43E63A84FA9}"/>
                </a:ext>
              </a:extLst>
            </p:cNvPr>
            <p:cNvSpPr/>
            <p:nvPr/>
          </p:nvSpPr>
          <p:spPr>
            <a:xfrm>
              <a:off x="8758825" y="580667"/>
              <a:ext cx="1784503" cy="2379338"/>
            </a:xfrm>
            <a:custGeom>
              <a:avLst/>
              <a:gdLst>
                <a:gd name="connsiteX0" fmla="*/ 1635011 w 1784503"/>
                <a:gd name="connsiteY0" fmla="*/ 1859009 h 2379337"/>
                <a:gd name="connsiteX1" fmla="*/ 1411948 w 1784503"/>
                <a:gd name="connsiteY1" fmla="*/ 1581420 h 2379337"/>
                <a:gd name="connsiteX2" fmla="*/ 1243412 w 1784503"/>
                <a:gd name="connsiteY2" fmla="*/ 1368271 h 2379337"/>
                <a:gd name="connsiteX3" fmla="*/ 1248369 w 1784503"/>
                <a:gd name="connsiteY3" fmla="*/ 1328615 h 2379337"/>
                <a:gd name="connsiteX4" fmla="*/ 1406992 w 1784503"/>
                <a:gd name="connsiteY4" fmla="*/ 1179907 h 2379337"/>
                <a:gd name="connsiteX5" fmla="*/ 1406992 w 1784503"/>
                <a:gd name="connsiteY5" fmla="*/ 1105553 h 2379337"/>
                <a:gd name="connsiteX6" fmla="*/ 1332637 w 1784503"/>
                <a:gd name="connsiteY6" fmla="*/ 1105553 h 2379337"/>
                <a:gd name="connsiteX7" fmla="*/ 1183929 w 1784503"/>
                <a:gd name="connsiteY7" fmla="*/ 1239390 h 2379337"/>
                <a:gd name="connsiteX8" fmla="*/ 1139316 w 1784503"/>
                <a:gd name="connsiteY8" fmla="*/ 1234433 h 2379337"/>
                <a:gd name="connsiteX9" fmla="*/ 385859 w 1784503"/>
                <a:gd name="connsiteY9" fmla="*/ 277741 h 2379337"/>
                <a:gd name="connsiteX10" fmla="*/ 380902 w 1784503"/>
                <a:gd name="connsiteY10" fmla="*/ 272784 h 2379337"/>
                <a:gd name="connsiteX11" fmla="*/ 390816 w 1784503"/>
                <a:gd name="connsiteY11" fmla="*/ 233129 h 2379337"/>
                <a:gd name="connsiteX12" fmla="*/ 370988 w 1784503"/>
                <a:gd name="connsiteY12" fmla="*/ 198430 h 2379337"/>
                <a:gd name="connsiteX13" fmla="*/ 291677 w 1784503"/>
                <a:gd name="connsiteY13" fmla="*/ 193473 h 2379337"/>
                <a:gd name="connsiteX14" fmla="*/ 237151 w 1784503"/>
                <a:gd name="connsiteY14" fmla="*/ 198430 h 2379337"/>
                <a:gd name="connsiteX15" fmla="*/ 202452 w 1784503"/>
                <a:gd name="connsiteY15" fmla="*/ 223215 h 2379337"/>
                <a:gd name="connsiteX16" fmla="*/ 212366 w 1784503"/>
                <a:gd name="connsiteY16" fmla="*/ 257913 h 2379337"/>
                <a:gd name="connsiteX17" fmla="*/ 242108 w 1784503"/>
                <a:gd name="connsiteY17" fmla="*/ 277741 h 2379337"/>
                <a:gd name="connsiteX18" fmla="*/ 594051 w 1784503"/>
                <a:gd name="connsiteY18" fmla="*/ 713953 h 2379337"/>
                <a:gd name="connsiteX19" fmla="*/ 603965 w 1784503"/>
                <a:gd name="connsiteY19" fmla="*/ 743695 h 2379337"/>
                <a:gd name="connsiteX20" fmla="*/ 603965 w 1784503"/>
                <a:gd name="connsiteY20" fmla="*/ 1759870 h 2379337"/>
                <a:gd name="connsiteX21" fmla="*/ 589094 w 1784503"/>
                <a:gd name="connsiteY21" fmla="*/ 1799526 h 2379337"/>
                <a:gd name="connsiteX22" fmla="*/ 202452 w 1784503"/>
                <a:gd name="connsiteY22" fmla="*/ 2171298 h 2379337"/>
                <a:gd name="connsiteX23" fmla="*/ 207409 w 1784503"/>
                <a:gd name="connsiteY23" fmla="*/ 2196082 h 2379337"/>
                <a:gd name="connsiteX24" fmla="*/ 276806 w 1784503"/>
                <a:gd name="connsiteY24" fmla="*/ 2205996 h 2379337"/>
                <a:gd name="connsiteX25" fmla="*/ 370988 w 1784503"/>
                <a:gd name="connsiteY25" fmla="*/ 2166341 h 2379337"/>
                <a:gd name="connsiteX26" fmla="*/ 623793 w 1784503"/>
                <a:gd name="connsiteY26" fmla="*/ 1913536 h 2379337"/>
                <a:gd name="connsiteX27" fmla="*/ 1144273 w 1784503"/>
                <a:gd name="connsiteY27" fmla="*/ 1417841 h 2379337"/>
                <a:gd name="connsiteX28" fmla="*/ 1159144 w 1784503"/>
                <a:gd name="connsiteY28" fmla="*/ 1442625 h 2379337"/>
                <a:gd name="connsiteX29" fmla="*/ 1486303 w 1784503"/>
                <a:gd name="connsiteY29" fmla="*/ 1859009 h 2379337"/>
                <a:gd name="connsiteX30" fmla="*/ 1525958 w 1784503"/>
                <a:gd name="connsiteY30" fmla="*/ 1888751 h 2379337"/>
                <a:gd name="connsiteX31" fmla="*/ 1625098 w 1784503"/>
                <a:gd name="connsiteY31" fmla="*/ 1878837 h 2379337"/>
                <a:gd name="connsiteX32" fmla="*/ 1635011 w 1784503"/>
                <a:gd name="connsiteY32" fmla="*/ 1859009 h 2379337"/>
                <a:gd name="connsiteX33" fmla="*/ 762588 w 1784503"/>
                <a:gd name="connsiteY33" fmla="*/ 922145 h 2379337"/>
                <a:gd name="connsiteX34" fmla="*/ 1069919 w 1784503"/>
                <a:gd name="connsiteY34" fmla="*/ 1313745 h 2379337"/>
                <a:gd name="connsiteX35" fmla="*/ 1064962 w 1784503"/>
                <a:gd name="connsiteY35" fmla="*/ 1353400 h 2379337"/>
                <a:gd name="connsiteX36" fmla="*/ 762588 w 1784503"/>
                <a:gd name="connsiteY36" fmla="*/ 1640903 h 2379337"/>
                <a:gd name="connsiteX37" fmla="*/ 713018 w 1784503"/>
                <a:gd name="connsiteY37" fmla="*/ 1621076 h 2379337"/>
                <a:gd name="connsiteX38" fmla="*/ 708061 w 1784503"/>
                <a:gd name="connsiteY38" fmla="*/ 941973 h 2379337"/>
                <a:gd name="connsiteX39" fmla="*/ 762588 w 1784503"/>
                <a:gd name="connsiteY39" fmla="*/ 922145 h 237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4503" h="2379337">
                  <a:moveTo>
                    <a:pt x="1635011" y="1859009"/>
                  </a:moveTo>
                  <a:cubicBezTo>
                    <a:pt x="1580485" y="1794569"/>
                    <a:pt x="1411948" y="1581420"/>
                    <a:pt x="1411948" y="1581420"/>
                  </a:cubicBezTo>
                  <a:lnTo>
                    <a:pt x="1243412" y="1368271"/>
                  </a:lnTo>
                  <a:cubicBezTo>
                    <a:pt x="1233498" y="1358357"/>
                    <a:pt x="1233498" y="1338529"/>
                    <a:pt x="1248369" y="1328615"/>
                  </a:cubicBezTo>
                  <a:lnTo>
                    <a:pt x="1406992" y="1179907"/>
                  </a:lnTo>
                  <a:cubicBezTo>
                    <a:pt x="1426819" y="1160079"/>
                    <a:pt x="1426819" y="1125380"/>
                    <a:pt x="1406992" y="1105553"/>
                  </a:cubicBezTo>
                  <a:cubicBezTo>
                    <a:pt x="1387164" y="1085725"/>
                    <a:pt x="1352465" y="1085725"/>
                    <a:pt x="1332637" y="1105553"/>
                  </a:cubicBezTo>
                  <a:lnTo>
                    <a:pt x="1183929" y="1239390"/>
                  </a:lnTo>
                  <a:cubicBezTo>
                    <a:pt x="1169058" y="1249304"/>
                    <a:pt x="1149230" y="1249304"/>
                    <a:pt x="1139316" y="1234433"/>
                  </a:cubicBezTo>
                  <a:lnTo>
                    <a:pt x="385859" y="277741"/>
                  </a:lnTo>
                  <a:cubicBezTo>
                    <a:pt x="385859" y="277741"/>
                    <a:pt x="380902" y="272784"/>
                    <a:pt x="380902" y="272784"/>
                  </a:cubicBezTo>
                  <a:cubicBezTo>
                    <a:pt x="390816" y="267827"/>
                    <a:pt x="390816" y="247999"/>
                    <a:pt x="390816" y="233129"/>
                  </a:cubicBezTo>
                  <a:cubicBezTo>
                    <a:pt x="390816" y="208344"/>
                    <a:pt x="390816" y="203387"/>
                    <a:pt x="370988" y="198430"/>
                  </a:cubicBezTo>
                  <a:cubicBezTo>
                    <a:pt x="341247" y="193473"/>
                    <a:pt x="316462" y="193473"/>
                    <a:pt x="291677" y="193473"/>
                  </a:cubicBezTo>
                  <a:cubicBezTo>
                    <a:pt x="271849" y="193473"/>
                    <a:pt x="256978" y="198430"/>
                    <a:pt x="237151" y="198430"/>
                  </a:cubicBezTo>
                  <a:cubicBezTo>
                    <a:pt x="222280" y="198430"/>
                    <a:pt x="202452" y="203387"/>
                    <a:pt x="202452" y="223215"/>
                  </a:cubicBezTo>
                  <a:cubicBezTo>
                    <a:pt x="197495" y="238086"/>
                    <a:pt x="202452" y="247999"/>
                    <a:pt x="212366" y="257913"/>
                  </a:cubicBezTo>
                  <a:cubicBezTo>
                    <a:pt x="212366" y="267827"/>
                    <a:pt x="237151" y="272784"/>
                    <a:pt x="242108" y="277741"/>
                  </a:cubicBezTo>
                  <a:cubicBezTo>
                    <a:pt x="286720" y="317397"/>
                    <a:pt x="499869" y="599943"/>
                    <a:pt x="594051" y="713953"/>
                  </a:cubicBezTo>
                  <a:cubicBezTo>
                    <a:pt x="603965" y="723867"/>
                    <a:pt x="603965" y="733781"/>
                    <a:pt x="603965" y="743695"/>
                  </a:cubicBezTo>
                  <a:cubicBezTo>
                    <a:pt x="603965" y="857705"/>
                    <a:pt x="603965" y="1720215"/>
                    <a:pt x="603965" y="1759870"/>
                  </a:cubicBezTo>
                  <a:cubicBezTo>
                    <a:pt x="603965" y="1774741"/>
                    <a:pt x="599008" y="1789612"/>
                    <a:pt x="589094" y="1799526"/>
                  </a:cubicBezTo>
                  <a:cubicBezTo>
                    <a:pt x="559353" y="1829268"/>
                    <a:pt x="242108" y="2131642"/>
                    <a:pt x="202452" y="2171298"/>
                  </a:cubicBezTo>
                  <a:cubicBezTo>
                    <a:pt x="187581" y="2186168"/>
                    <a:pt x="192538" y="2191125"/>
                    <a:pt x="207409" y="2196082"/>
                  </a:cubicBezTo>
                  <a:cubicBezTo>
                    <a:pt x="227237" y="2205996"/>
                    <a:pt x="256978" y="2205996"/>
                    <a:pt x="276806" y="2205996"/>
                  </a:cubicBezTo>
                  <a:cubicBezTo>
                    <a:pt x="316462" y="2201039"/>
                    <a:pt x="341247" y="2196082"/>
                    <a:pt x="370988" y="2166341"/>
                  </a:cubicBezTo>
                  <a:cubicBezTo>
                    <a:pt x="455256" y="2082072"/>
                    <a:pt x="539525" y="1997804"/>
                    <a:pt x="623793" y="1913536"/>
                  </a:cubicBezTo>
                  <a:lnTo>
                    <a:pt x="1144273" y="1417841"/>
                  </a:lnTo>
                  <a:cubicBezTo>
                    <a:pt x="1149230" y="1422798"/>
                    <a:pt x="1159144" y="1437668"/>
                    <a:pt x="1159144" y="1442625"/>
                  </a:cubicBezTo>
                  <a:cubicBezTo>
                    <a:pt x="1268197" y="1581420"/>
                    <a:pt x="1377250" y="1720215"/>
                    <a:pt x="1486303" y="1859009"/>
                  </a:cubicBezTo>
                  <a:cubicBezTo>
                    <a:pt x="1496217" y="1873880"/>
                    <a:pt x="1511087" y="1883794"/>
                    <a:pt x="1525958" y="1888751"/>
                  </a:cubicBezTo>
                  <a:cubicBezTo>
                    <a:pt x="1560657" y="1898665"/>
                    <a:pt x="1590399" y="1898665"/>
                    <a:pt x="1625098" y="1878837"/>
                  </a:cubicBezTo>
                  <a:cubicBezTo>
                    <a:pt x="1644925" y="1873880"/>
                    <a:pt x="1639968" y="1868923"/>
                    <a:pt x="1635011" y="1859009"/>
                  </a:cubicBezTo>
                  <a:close/>
                  <a:moveTo>
                    <a:pt x="762588" y="922145"/>
                  </a:moveTo>
                  <a:lnTo>
                    <a:pt x="1069919" y="1313745"/>
                  </a:lnTo>
                  <a:cubicBezTo>
                    <a:pt x="1079833" y="1323658"/>
                    <a:pt x="1079833" y="1343486"/>
                    <a:pt x="1064962" y="1353400"/>
                  </a:cubicBezTo>
                  <a:lnTo>
                    <a:pt x="762588" y="1640903"/>
                  </a:lnTo>
                  <a:cubicBezTo>
                    <a:pt x="742760" y="1660731"/>
                    <a:pt x="713018" y="1645860"/>
                    <a:pt x="713018" y="1621076"/>
                  </a:cubicBezTo>
                  <a:cubicBezTo>
                    <a:pt x="713018" y="1388099"/>
                    <a:pt x="708061" y="1169993"/>
                    <a:pt x="708061" y="941973"/>
                  </a:cubicBezTo>
                  <a:cubicBezTo>
                    <a:pt x="708061" y="917188"/>
                    <a:pt x="742760" y="902317"/>
                    <a:pt x="762588" y="922145"/>
                  </a:cubicBezTo>
                  <a:close/>
                </a:path>
              </a:pathLst>
            </a:custGeom>
            <a:solidFill>
              <a:srgbClr val="535570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0" name="Date Placeholder 109">
            <a:extLst>
              <a:ext uri="{FF2B5EF4-FFF2-40B4-BE49-F238E27FC236}">
                <a16:creationId xmlns:a16="http://schemas.microsoft.com/office/drawing/2014/main" id="{A6C15BC3-E7D1-D64C-91E4-0E0601822D9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258F65-8714-1E46-993E-E0FCAED7E3A7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994B124A-1DD6-8B4D-8B26-C820220C81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0424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15938" y="2072703"/>
            <a:ext cx="82438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3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2.</a:t>
            </a:r>
          </a:p>
          <a:p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Cơ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sở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lý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thuyết</a:t>
            </a:r>
            <a:endParaRPr lang="en-US" sz="6600" b="1" dirty="0">
              <a:solidFill>
                <a:schemeClr val="tx2"/>
              </a:solidFill>
              <a:latin typeface="Calibri" panose="020F0502020204030204" pitchFamily="34" charset="0"/>
              <a:ea typeface="Nunito Bold" charset="0"/>
              <a:cs typeface="Calibri" panose="020F0502020204030204" pitchFamily="34" charset="0"/>
            </a:endParaRPr>
          </a:p>
        </p:txBody>
      </p:sp>
      <p:sp>
        <p:nvSpPr>
          <p:cNvPr id="3" name="Freeform: Shape 33">
            <a:extLst>
              <a:ext uri="{FF2B5EF4-FFF2-40B4-BE49-F238E27FC236}">
                <a16:creationId xmlns:a16="http://schemas.microsoft.com/office/drawing/2014/main" id="{420AA276-0580-8648-9C36-E3F592492B68}"/>
              </a:ext>
            </a:extLst>
          </p:cNvPr>
          <p:cNvSpPr/>
          <p:nvPr/>
        </p:nvSpPr>
        <p:spPr>
          <a:xfrm>
            <a:off x="7900987" y="4100513"/>
            <a:ext cx="2184935" cy="2472249"/>
          </a:xfrm>
          <a:custGeom>
            <a:avLst/>
            <a:gdLst>
              <a:gd name="connsiteX0" fmla="*/ 1780251 w 3859518"/>
              <a:gd name="connsiteY0" fmla="*/ 2575504 h 4739950"/>
              <a:gd name="connsiteX1" fmla="*/ 1770476 w 3859518"/>
              <a:gd name="connsiteY1" fmla="*/ 2578338 h 4739950"/>
              <a:gd name="connsiteX2" fmla="*/ 1773303 w 3859518"/>
              <a:gd name="connsiteY2" fmla="*/ 2597915 h 4739950"/>
              <a:gd name="connsiteX3" fmla="*/ 1978704 w 3859518"/>
              <a:gd name="connsiteY3" fmla="*/ 2861690 h 4739950"/>
              <a:gd name="connsiteX4" fmla="*/ 2206719 w 3859518"/>
              <a:gd name="connsiteY4" fmla="*/ 3155345 h 4739950"/>
              <a:gd name="connsiteX5" fmla="*/ 2442271 w 3859518"/>
              <a:gd name="connsiteY5" fmla="*/ 3456212 h 4739950"/>
              <a:gd name="connsiteX6" fmla="*/ 2452636 w 3859518"/>
              <a:gd name="connsiteY6" fmla="*/ 3467546 h 4739950"/>
              <a:gd name="connsiteX7" fmla="*/ 2465826 w 3859518"/>
              <a:gd name="connsiteY7" fmla="*/ 3460334 h 4739950"/>
              <a:gd name="connsiteX8" fmla="*/ 2460173 w 3859518"/>
              <a:gd name="connsiteY8" fmla="*/ 3450030 h 4739950"/>
              <a:gd name="connsiteX9" fmla="*/ 2436619 w 3859518"/>
              <a:gd name="connsiteY9" fmla="*/ 3419119 h 4739950"/>
              <a:gd name="connsiteX10" fmla="*/ 2047485 w 3859518"/>
              <a:gd name="connsiteY10" fmla="*/ 2918359 h 4739950"/>
              <a:gd name="connsiteX11" fmla="*/ 1786493 w 3859518"/>
              <a:gd name="connsiteY11" fmla="*/ 2583490 h 4739950"/>
              <a:gd name="connsiteX12" fmla="*/ 1780251 w 3859518"/>
              <a:gd name="connsiteY12" fmla="*/ 2575504 h 4739950"/>
              <a:gd name="connsiteX13" fmla="*/ 714154 w 3859518"/>
              <a:gd name="connsiteY13" fmla="*/ 0 h 4739950"/>
              <a:gd name="connsiteX14" fmla="*/ 804739 w 3859518"/>
              <a:gd name="connsiteY14" fmla="*/ 59217 h 4739950"/>
              <a:gd name="connsiteX15" fmla="*/ 823699 w 3859518"/>
              <a:gd name="connsiteY15" fmla="*/ 66619 h 4739950"/>
              <a:gd name="connsiteX16" fmla="*/ 890059 w 3859518"/>
              <a:gd name="connsiteY16" fmla="*/ 98342 h 4739950"/>
              <a:gd name="connsiteX17" fmla="*/ 1004871 w 3859518"/>
              <a:gd name="connsiteY17" fmla="*/ 324636 h 4739950"/>
              <a:gd name="connsiteX18" fmla="*/ 1022778 w 3859518"/>
              <a:gd name="connsiteY18" fmla="*/ 398657 h 4739950"/>
              <a:gd name="connsiteX19" fmla="*/ 1005924 w 3859518"/>
              <a:gd name="connsiteY19" fmla="*/ 527665 h 4739950"/>
              <a:gd name="connsiteX20" fmla="*/ 984858 w 3859518"/>
              <a:gd name="connsiteY20" fmla="*/ 590055 h 4739950"/>
              <a:gd name="connsiteX21" fmla="*/ 861620 w 3859518"/>
              <a:gd name="connsiteY21" fmla="*/ 641869 h 4739950"/>
              <a:gd name="connsiteX22" fmla="*/ 830020 w 3859518"/>
              <a:gd name="connsiteY22" fmla="*/ 668306 h 4739950"/>
              <a:gd name="connsiteX23" fmla="*/ 841605 w 3859518"/>
              <a:gd name="connsiteY23" fmla="*/ 688397 h 4739950"/>
              <a:gd name="connsiteX24" fmla="*/ 884793 w 3859518"/>
              <a:gd name="connsiteY24" fmla="*/ 677823 h 4739950"/>
              <a:gd name="connsiteX25" fmla="*/ 1082818 w 3859518"/>
              <a:gd name="connsiteY25" fmla="*/ 780395 h 4739950"/>
              <a:gd name="connsiteX26" fmla="*/ 1163922 w 3859518"/>
              <a:gd name="connsiteY26" fmla="*/ 842784 h 4739950"/>
              <a:gd name="connsiteX27" fmla="*/ 1297696 w 3859518"/>
              <a:gd name="connsiteY27" fmla="*/ 1009861 h 4739950"/>
              <a:gd name="connsiteX28" fmla="*/ 1327189 w 3859518"/>
              <a:gd name="connsiteY28" fmla="*/ 1014090 h 4739950"/>
              <a:gd name="connsiteX29" fmla="*/ 1399868 w 3859518"/>
              <a:gd name="connsiteY29" fmla="*/ 952759 h 4739950"/>
              <a:gd name="connsiteX30" fmla="*/ 1450427 w 3859518"/>
              <a:gd name="connsiteY30" fmla="*/ 955931 h 4739950"/>
              <a:gd name="connsiteX31" fmla="*/ 1453588 w 3859518"/>
              <a:gd name="connsiteY31" fmla="*/ 1009861 h 4739950"/>
              <a:gd name="connsiteX32" fmla="*/ 1435681 w 3859518"/>
              <a:gd name="connsiteY32" fmla="*/ 1029953 h 4739950"/>
              <a:gd name="connsiteX33" fmla="*/ 1436734 w 3859518"/>
              <a:gd name="connsiteY33" fmla="*/ 1045814 h 4739950"/>
              <a:gd name="connsiteX34" fmla="*/ 1690585 w 3859518"/>
              <a:gd name="connsiteY34" fmla="*/ 1298544 h 4739950"/>
              <a:gd name="connsiteX35" fmla="*/ 1735879 w 3859518"/>
              <a:gd name="connsiteY35" fmla="*/ 1383140 h 4739950"/>
              <a:gd name="connsiteX36" fmla="*/ 1824358 w 3859518"/>
              <a:gd name="connsiteY36" fmla="*/ 1579825 h 4739950"/>
              <a:gd name="connsiteX37" fmla="*/ 1795917 w 3859518"/>
              <a:gd name="connsiteY37" fmla="*/ 1864277 h 4739950"/>
              <a:gd name="connsiteX38" fmla="*/ 1661092 w 3859518"/>
              <a:gd name="connsiteY38" fmla="*/ 2007033 h 4739950"/>
              <a:gd name="connsiteX39" fmla="*/ 1648452 w 3859518"/>
              <a:gd name="connsiteY39" fmla="*/ 2049331 h 4739950"/>
              <a:gd name="connsiteX40" fmla="*/ 1684265 w 3859518"/>
              <a:gd name="connsiteY40" fmla="*/ 2186799 h 4739950"/>
              <a:gd name="connsiteX41" fmla="*/ 1764318 w 3859518"/>
              <a:gd name="connsiteY41" fmla="*/ 2303118 h 4739950"/>
              <a:gd name="connsiteX42" fmla="*/ 1800131 w 3859518"/>
              <a:gd name="connsiteY42" fmla="*/ 2338013 h 4739950"/>
              <a:gd name="connsiteX43" fmla="*/ 1827517 w 3859518"/>
              <a:gd name="connsiteY43" fmla="*/ 2424723 h 4739950"/>
              <a:gd name="connsiteX44" fmla="*/ 1847531 w 3859518"/>
              <a:gd name="connsiteY44" fmla="*/ 2492400 h 4739950"/>
              <a:gd name="connsiteX45" fmla="*/ 1851965 w 3859518"/>
              <a:gd name="connsiteY45" fmla="*/ 2497519 h 4739950"/>
              <a:gd name="connsiteX46" fmla="*/ 1830273 w 3859518"/>
              <a:gd name="connsiteY46" fmla="*/ 2514491 h 4739950"/>
              <a:gd name="connsiteX47" fmla="*/ 1839257 w 3859518"/>
              <a:gd name="connsiteY47" fmla="*/ 2525789 h 4739950"/>
              <a:gd name="connsiteX48" fmla="*/ 1846795 w 3859518"/>
              <a:gd name="connsiteY48" fmla="*/ 2539183 h 4739950"/>
              <a:gd name="connsiteX49" fmla="*/ 1870350 w 3859518"/>
              <a:gd name="connsiteY49" fmla="*/ 2588641 h 4739950"/>
              <a:gd name="connsiteX50" fmla="*/ 2344281 w 3859518"/>
              <a:gd name="connsiteY50" fmla="*/ 3189347 h 4739950"/>
              <a:gd name="connsiteX51" fmla="*/ 2507283 w 3859518"/>
              <a:gd name="connsiteY51" fmla="*/ 3395421 h 4739950"/>
              <a:gd name="connsiteX52" fmla="*/ 2519533 w 3859518"/>
              <a:gd name="connsiteY52" fmla="*/ 3401603 h 4739950"/>
              <a:gd name="connsiteX53" fmla="*/ 2521417 w 3859518"/>
              <a:gd name="connsiteY53" fmla="*/ 3383057 h 4739950"/>
              <a:gd name="connsiteX54" fmla="*/ 2518590 w 3859518"/>
              <a:gd name="connsiteY54" fmla="*/ 3378935 h 4739950"/>
              <a:gd name="connsiteX55" fmla="*/ 2569470 w 3859518"/>
              <a:gd name="connsiteY55" fmla="*/ 3253230 h 4739950"/>
              <a:gd name="connsiteX56" fmla="*/ 2620349 w 3859518"/>
              <a:gd name="connsiteY56" fmla="*/ 3257351 h 4739950"/>
              <a:gd name="connsiteX57" fmla="*/ 2667460 w 3859518"/>
              <a:gd name="connsiteY57" fmla="*/ 3302688 h 4739950"/>
              <a:gd name="connsiteX58" fmla="*/ 2698553 w 3859518"/>
              <a:gd name="connsiteY58" fmla="*/ 3302688 h 4739950"/>
              <a:gd name="connsiteX59" fmla="*/ 2878514 w 3859518"/>
              <a:gd name="connsiteY59" fmla="*/ 3234684 h 4739950"/>
              <a:gd name="connsiteX60" fmla="*/ 3071668 w 3859518"/>
              <a:gd name="connsiteY60" fmla="*/ 3306809 h 4739950"/>
              <a:gd name="connsiteX61" fmla="*/ 3367522 w 3859518"/>
              <a:gd name="connsiteY61" fmla="*/ 3628284 h 4739950"/>
              <a:gd name="connsiteX62" fmla="*/ 3643589 w 3859518"/>
              <a:gd name="connsiteY62" fmla="*/ 3937395 h 4739950"/>
              <a:gd name="connsiteX63" fmla="*/ 3784920 w 3859518"/>
              <a:gd name="connsiteY63" fmla="*/ 4141408 h 4739950"/>
              <a:gd name="connsiteX64" fmla="*/ 3776441 w 3859518"/>
              <a:gd name="connsiteY64" fmla="*/ 4219716 h 4739950"/>
              <a:gd name="connsiteX65" fmla="*/ 3770787 w 3859518"/>
              <a:gd name="connsiteY65" fmla="*/ 4255779 h 4739950"/>
              <a:gd name="connsiteX66" fmla="*/ 3785863 w 3859518"/>
              <a:gd name="connsiteY66" fmla="*/ 4269174 h 4739950"/>
              <a:gd name="connsiteX67" fmla="*/ 3848049 w 3859518"/>
              <a:gd name="connsiteY67" fmla="*/ 4283600 h 4739950"/>
              <a:gd name="connsiteX68" fmla="*/ 3854643 w 3859518"/>
              <a:gd name="connsiteY68" fmla="*/ 4305237 h 4739950"/>
              <a:gd name="connsiteX69" fmla="*/ 3785863 w 3859518"/>
              <a:gd name="connsiteY69" fmla="*/ 4397970 h 4739950"/>
              <a:gd name="connsiteX70" fmla="*/ 3772671 w 3859518"/>
              <a:gd name="connsiteY70" fmla="*/ 4404152 h 4739950"/>
              <a:gd name="connsiteX71" fmla="*/ 3746290 w 3859518"/>
              <a:gd name="connsiteY71" fmla="*/ 4422698 h 4739950"/>
              <a:gd name="connsiteX72" fmla="*/ 3637721 w 3859518"/>
              <a:gd name="connsiteY72" fmla="*/ 4548165 h 4739950"/>
              <a:gd name="connsiteX73" fmla="*/ 3463759 w 3859518"/>
              <a:gd name="connsiteY73" fmla="*/ 4696424 h 4739950"/>
              <a:gd name="connsiteX74" fmla="*/ 3438835 w 3859518"/>
              <a:gd name="connsiteY74" fmla="*/ 4686103 h 4739950"/>
              <a:gd name="connsiteX75" fmla="*/ 3413690 w 3859518"/>
              <a:gd name="connsiteY75" fmla="*/ 4656593 h 4739950"/>
              <a:gd name="connsiteX76" fmla="*/ 3358100 w 3859518"/>
              <a:gd name="connsiteY76" fmla="*/ 4618470 h 4739950"/>
              <a:gd name="connsiteX77" fmla="*/ 3328890 w 3859518"/>
              <a:gd name="connsiteY77" fmla="*/ 4615378 h 4739950"/>
              <a:gd name="connsiteX78" fmla="*/ 3307221 w 3859518"/>
              <a:gd name="connsiteY78" fmla="*/ 4624652 h 4739950"/>
              <a:gd name="connsiteX79" fmla="*/ 3173426 w 3859518"/>
              <a:gd name="connsiteY79" fmla="*/ 4594771 h 4739950"/>
              <a:gd name="connsiteX80" fmla="*/ 3158351 w 3859518"/>
              <a:gd name="connsiteY80" fmla="*/ 4578285 h 4739950"/>
              <a:gd name="connsiteX81" fmla="*/ 3147045 w 3859518"/>
              <a:gd name="connsiteY81" fmla="*/ 4566951 h 4739950"/>
              <a:gd name="connsiteX82" fmla="*/ 2981216 w 3859518"/>
              <a:gd name="connsiteY82" fmla="*/ 4320693 h 4739950"/>
              <a:gd name="connsiteX83" fmla="*/ 2933162 w 3859518"/>
              <a:gd name="connsiteY83" fmla="*/ 4264022 h 4739950"/>
              <a:gd name="connsiteX84" fmla="*/ 2592083 w 3859518"/>
              <a:gd name="connsiteY84" fmla="*/ 3874542 h 4739950"/>
              <a:gd name="connsiteX85" fmla="*/ 2463000 w 3859518"/>
              <a:gd name="connsiteY85" fmla="*/ 3727200 h 4739950"/>
              <a:gd name="connsiteX86" fmla="*/ 2414005 w 3859518"/>
              <a:gd name="connsiteY86" fmla="*/ 3644770 h 4739950"/>
              <a:gd name="connsiteX87" fmla="*/ 2412121 w 3859518"/>
              <a:gd name="connsiteY87" fmla="*/ 3558220 h 4739950"/>
              <a:gd name="connsiteX88" fmla="*/ 2406467 w 3859518"/>
              <a:gd name="connsiteY88" fmla="*/ 3524216 h 4739950"/>
              <a:gd name="connsiteX89" fmla="*/ 2333917 w 3859518"/>
              <a:gd name="connsiteY89" fmla="*/ 3431483 h 4739950"/>
              <a:gd name="connsiteX90" fmla="*/ 1910865 w 3859518"/>
              <a:gd name="connsiteY90" fmla="*/ 2875084 h 4739950"/>
              <a:gd name="connsiteX91" fmla="*/ 1708289 w 3859518"/>
              <a:gd name="connsiteY91" fmla="*/ 2612340 h 4739950"/>
              <a:gd name="connsiteX92" fmla="*/ 1704688 w 3859518"/>
              <a:gd name="connsiteY92" fmla="*/ 2609085 h 4739950"/>
              <a:gd name="connsiteX93" fmla="*/ 1715424 w 3859518"/>
              <a:gd name="connsiteY93" fmla="*/ 2599935 h 4739950"/>
              <a:gd name="connsiteX94" fmla="*/ 1695589 w 3859518"/>
              <a:gd name="connsiteY94" fmla="*/ 2583473 h 4739950"/>
              <a:gd name="connsiteX95" fmla="*/ 1664252 w 3859518"/>
              <a:gd name="connsiteY95" fmla="*/ 2571709 h 4739950"/>
              <a:gd name="connsiteX96" fmla="*/ 1650558 w 3859518"/>
              <a:gd name="connsiteY96" fmla="*/ 2550560 h 4739950"/>
              <a:gd name="connsiteX97" fmla="*/ 1655826 w 3859518"/>
              <a:gd name="connsiteY97" fmla="*/ 2519894 h 4739950"/>
              <a:gd name="connsiteX98" fmla="*/ 1644239 w 3859518"/>
              <a:gd name="connsiteY98" fmla="*/ 2461735 h 4739950"/>
              <a:gd name="connsiteX99" fmla="*/ 1612639 w 3859518"/>
              <a:gd name="connsiteY99" fmla="*/ 2410977 h 4739950"/>
              <a:gd name="connsiteX100" fmla="*/ 1586306 w 3859518"/>
              <a:gd name="connsiteY100" fmla="*/ 2305233 h 4739950"/>
              <a:gd name="connsiteX101" fmla="*/ 1571560 w 3859518"/>
              <a:gd name="connsiteY101" fmla="*/ 2219579 h 4739950"/>
              <a:gd name="connsiteX102" fmla="*/ 1561027 w 3859518"/>
              <a:gd name="connsiteY102" fmla="*/ 2198430 h 4739950"/>
              <a:gd name="connsiteX103" fmla="*/ 1557866 w 3859518"/>
              <a:gd name="connsiteY103" fmla="*/ 2310519 h 4739950"/>
              <a:gd name="connsiteX104" fmla="*/ 1496773 w 3859518"/>
              <a:gd name="connsiteY104" fmla="*/ 2473366 h 4739950"/>
              <a:gd name="connsiteX105" fmla="*/ 1477814 w 3859518"/>
              <a:gd name="connsiteY105" fmla="*/ 2574881 h 4739950"/>
              <a:gd name="connsiteX106" fmla="*/ 1506254 w 3859518"/>
              <a:gd name="connsiteY106" fmla="*/ 2845587 h 4739950"/>
              <a:gd name="connsiteX107" fmla="*/ 1559973 w 3859518"/>
              <a:gd name="connsiteY107" fmla="*/ 3193487 h 4739950"/>
              <a:gd name="connsiteX108" fmla="*/ 1553652 w 3859518"/>
              <a:gd name="connsiteY108" fmla="*/ 3229440 h 4739950"/>
              <a:gd name="connsiteX109" fmla="*/ 1643186 w 3859518"/>
              <a:gd name="connsiteY109" fmla="*/ 3348931 h 4739950"/>
              <a:gd name="connsiteX110" fmla="*/ 1773798 w 3859518"/>
              <a:gd name="connsiteY110" fmla="*/ 3509663 h 4739950"/>
              <a:gd name="connsiteX111" fmla="*/ 1840157 w 3859518"/>
              <a:gd name="connsiteY111" fmla="*/ 3650304 h 4739950"/>
              <a:gd name="connsiteX112" fmla="*/ 2001316 w 3859518"/>
              <a:gd name="connsiteY112" fmla="*/ 3975997 h 4739950"/>
              <a:gd name="connsiteX113" fmla="*/ 2094009 w 3859518"/>
              <a:gd name="connsiteY113" fmla="*/ 4050018 h 4739950"/>
              <a:gd name="connsiteX114" fmla="*/ 2240420 w 3859518"/>
              <a:gd name="connsiteY114" fmla="*/ 4064823 h 4739950"/>
              <a:gd name="connsiteX115" fmla="*/ 2368926 w 3859518"/>
              <a:gd name="connsiteY115" fmla="*/ 4101833 h 4739950"/>
              <a:gd name="connsiteX116" fmla="*/ 2382620 w 3859518"/>
              <a:gd name="connsiteY116" fmla="*/ 4124040 h 4739950"/>
              <a:gd name="connsiteX117" fmla="*/ 2342593 w 3859518"/>
              <a:gd name="connsiteY117" fmla="*/ 4289001 h 4739950"/>
              <a:gd name="connsiteX118" fmla="*/ 2285714 w 3859518"/>
              <a:gd name="connsiteY118" fmla="*/ 4287943 h 4739950"/>
              <a:gd name="connsiteX119" fmla="*/ 2277287 w 3859518"/>
              <a:gd name="connsiteY119" fmla="*/ 4302748 h 4739950"/>
              <a:gd name="connsiteX120" fmla="*/ 2327847 w 3859518"/>
              <a:gd name="connsiteY120" fmla="*/ 4438101 h 4739950"/>
              <a:gd name="connsiteX121" fmla="*/ 2319420 w 3859518"/>
              <a:gd name="connsiteY121" fmla="*/ 4530099 h 4739950"/>
              <a:gd name="connsiteX122" fmla="*/ 2207768 w 3859518"/>
              <a:gd name="connsiteY122" fmla="*/ 4710922 h 4739950"/>
              <a:gd name="connsiteX123" fmla="*/ 2096115 w 3859518"/>
              <a:gd name="connsiteY123" fmla="*/ 4685544 h 4739950"/>
              <a:gd name="connsiteX124" fmla="*/ 2105594 w 3859518"/>
              <a:gd name="connsiteY124" fmla="*/ 4592488 h 4739950"/>
              <a:gd name="connsiteX125" fmla="*/ 2115075 w 3859518"/>
              <a:gd name="connsiteY125" fmla="*/ 4485686 h 4739950"/>
              <a:gd name="connsiteX126" fmla="*/ 1998156 w 3859518"/>
              <a:gd name="connsiteY126" fmla="*/ 4345045 h 4739950"/>
              <a:gd name="connsiteX127" fmla="*/ 1991836 w 3859518"/>
              <a:gd name="connsiteY127" fmla="*/ 4313322 h 4739950"/>
              <a:gd name="connsiteX128" fmla="*/ 1411454 w 3859518"/>
              <a:gd name="connsiteY128" fmla="*/ 3514951 h 4739950"/>
              <a:gd name="connsiteX129" fmla="*/ 1301908 w 3859518"/>
              <a:gd name="connsiteY129" fmla="*/ 3401803 h 4739950"/>
              <a:gd name="connsiteX130" fmla="*/ 1202896 w 3859518"/>
              <a:gd name="connsiteY130" fmla="*/ 3314036 h 4739950"/>
              <a:gd name="connsiteX131" fmla="*/ 1202896 w 3859518"/>
              <a:gd name="connsiteY131" fmla="*/ 3654534 h 4739950"/>
              <a:gd name="connsiteX132" fmla="*/ 1151283 w 3859518"/>
              <a:gd name="connsiteY132" fmla="*/ 3843816 h 4739950"/>
              <a:gd name="connsiteX133" fmla="*/ 1065964 w 3859518"/>
              <a:gd name="connsiteY133" fmla="*/ 4208635 h 4739950"/>
              <a:gd name="connsiteX134" fmla="*/ 1072285 w 3859518"/>
              <a:gd name="connsiteY134" fmla="*/ 4340816 h 4739950"/>
              <a:gd name="connsiteX135" fmla="*/ 1107043 w 3859518"/>
              <a:gd name="connsiteY135" fmla="*/ 4373597 h 4739950"/>
              <a:gd name="connsiteX136" fmla="*/ 1122844 w 3859518"/>
              <a:gd name="connsiteY136" fmla="*/ 4395803 h 4739950"/>
              <a:gd name="connsiteX137" fmla="*/ 1138643 w 3859518"/>
              <a:gd name="connsiteY137" fmla="*/ 4488858 h 4739950"/>
              <a:gd name="connsiteX138" fmla="*/ 1135483 w 3859518"/>
              <a:gd name="connsiteY138" fmla="*/ 4709865 h 4739950"/>
              <a:gd name="connsiteX139" fmla="*/ 1114417 w 3859518"/>
              <a:gd name="connsiteY139" fmla="*/ 4735244 h 4739950"/>
              <a:gd name="connsiteX140" fmla="*/ 957472 w 3859518"/>
              <a:gd name="connsiteY140" fmla="*/ 4739473 h 4739950"/>
              <a:gd name="connsiteX141" fmla="*/ 930085 w 3859518"/>
              <a:gd name="connsiteY141" fmla="*/ 4711980 h 4739950"/>
              <a:gd name="connsiteX142" fmla="*/ 926925 w 3859518"/>
              <a:gd name="connsiteY142" fmla="*/ 4669682 h 4739950"/>
              <a:gd name="connsiteX143" fmla="*/ 914285 w 3859518"/>
              <a:gd name="connsiteY143" fmla="*/ 4663337 h 4739950"/>
              <a:gd name="connsiteX144" fmla="*/ 841605 w 3859518"/>
              <a:gd name="connsiteY144" fmla="*/ 4711980 h 4739950"/>
              <a:gd name="connsiteX145" fmla="*/ 752074 w 3859518"/>
              <a:gd name="connsiteY145" fmla="*/ 4739473 h 4739950"/>
              <a:gd name="connsiteX146" fmla="*/ 604608 w 3859518"/>
              <a:gd name="connsiteY146" fmla="*/ 4731014 h 4739950"/>
              <a:gd name="connsiteX147" fmla="*/ 526662 w 3859518"/>
              <a:gd name="connsiteY147" fmla="*/ 4721496 h 4739950"/>
              <a:gd name="connsiteX148" fmla="*/ 501382 w 3859518"/>
              <a:gd name="connsiteY148" fmla="*/ 4704577 h 4739950"/>
              <a:gd name="connsiteX149" fmla="*/ 503489 w 3859518"/>
              <a:gd name="connsiteY149" fmla="*/ 4628441 h 4739950"/>
              <a:gd name="connsiteX150" fmla="*/ 571955 w 3859518"/>
              <a:gd name="connsiteY150" fmla="*/ 4586143 h 4739950"/>
              <a:gd name="connsiteX151" fmla="*/ 723634 w 3859518"/>
              <a:gd name="connsiteY151" fmla="*/ 4502605 h 4739950"/>
              <a:gd name="connsiteX152" fmla="*/ 795259 w 3859518"/>
              <a:gd name="connsiteY152" fmla="*/ 4348218 h 4739950"/>
              <a:gd name="connsiteX153" fmla="*/ 812113 w 3859518"/>
              <a:gd name="connsiteY153" fmla="*/ 4337644 h 4739950"/>
              <a:gd name="connsiteX154" fmla="*/ 836339 w 3859518"/>
              <a:gd name="connsiteY154" fmla="*/ 4319667 h 4739950"/>
              <a:gd name="connsiteX155" fmla="*/ 890059 w 3859518"/>
              <a:gd name="connsiteY155" fmla="*/ 3550904 h 4739950"/>
              <a:gd name="connsiteX156" fmla="*/ 876366 w 3859518"/>
              <a:gd name="connsiteY156" fmla="*/ 3345759 h 4739950"/>
              <a:gd name="connsiteX157" fmla="*/ 859512 w 3859518"/>
              <a:gd name="connsiteY157" fmla="*/ 3029582 h 4739950"/>
              <a:gd name="connsiteX158" fmla="*/ 867939 w 3859518"/>
              <a:gd name="connsiteY158" fmla="*/ 2854046 h 4739950"/>
              <a:gd name="connsiteX159" fmla="*/ 927978 w 3859518"/>
              <a:gd name="connsiteY159" fmla="*/ 2312634 h 4739950"/>
              <a:gd name="connsiteX160" fmla="*/ 925872 w 3859518"/>
              <a:gd name="connsiteY160" fmla="*/ 2287255 h 4739950"/>
              <a:gd name="connsiteX161" fmla="*/ 846873 w 3859518"/>
              <a:gd name="connsiteY161" fmla="*/ 1991171 h 4739950"/>
              <a:gd name="connsiteX162" fmla="*/ 834233 w 3859518"/>
              <a:gd name="connsiteY162" fmla="*/ 1933012 h 4739950"/>
              <a:gd name="connsiteX163" fmla="*/ 818432 w 3859518"/>
              <a:gd name="connsiteY163" fmla="*/ 1897058 h 4739950"/>
              <a:gd name="connsiteX164" fmla="*/ 766820 w 3859518"/>
              <a:gd name="connsiteY164" fmla="*/ 1636927 h 4739950"/>
              <a:gd name="connsiteX165" fmla="*/ 688874 w 3859518"/>
              <a:gd name="connsiteY165" fmla="*/ 1538584 h 4739950"/>
              <a:gd name="connsiteX166" fmla="*/ 665701 w 3859518"/>
              <a:gd name="connsiteY166" fmla="*/ 1599916 h 4739950"/>
              <a:gd name="connsiteX167" fmla="*/ 657274 w 3859518"/>
              <a:gd name="connsiteY167" fmla="*/ 1657018 h 4739950"/>
              <a:gd name="connsiteX168" fmla="*/ 588807 w 3859518"/>
              <a:gd name="connsiteY168" fmla="*/ 1764877 h 4739950"/>
              <a:gd name="connsiteX169" fmla="*/ 521395 w 3859518"/>
              <a:gd name="connsiteY169" fmla="*/ 1772280 h 4739950"/>
              <a:gd name="connsiteX170" fmla="*/ 425543 w 3859518"/>
              <a:gd name="connsiteY170" fmla="*/ 1698259 h 4739950"/>
              <a:gd name="connsiteX171" fmla="*/ 308623 w 3859518"/>
              <a:gd name="connsiteY171" fmla="*/ 1522723 h 4739950"/>
              <a:gd name="connsiteX172" fmla="*/ 231732 w 3859518"/>
              <a:gd name="connsiteY172" fmla="*/ 1374680 h 4739950"/>
              <a:gd name="connsiteX173" fmla="*/ 206451 w 3859518"/>
              <a:gd name="connsiteY173" fmla="*/ 1355646 h 4739950"/>
              <a:gd name="connsiteX174" fmla="*/ 149572 w 3859518"/>
              <a:gd name="connsiteY174" fmla="*/ 1344014 h 4739950"/>
              <a:gd name="connsiteX175" fmla="*/ 102171 w 3859518"/>
              <a:gd name="connsiteY175" fmla="*/ 1314405 h 4739950"/>
              <a:gd name="connsiteX176" fmla="*/ 74785 w 3859518"/>
              <a:gd name="connsiteY176" fmla="*/ 1277395 h 4739950"/>
              <a:gd name="connsiteX177" fmla="*/ 65306 w 3859518"/>
              <a:gd name="connsiteY177" fmla="*/ 1260476 h 4739950"/>
              <a:gd name="connsiteX178" fmla="*/ 47398 w 3859518"/>
              <a:gd name="connsiteY178" fmla="*/ 1216063 h 4739950"/>
              <a:gd name="connsiteX179" fmla="*/ 42132 w 3859518"/>
              <a:gd name="connsiteY179" fmla="*/ 1191741 h 4739950"/>
              <a:gd name="connsiteX180" fmla="*/ 27386 w 3859518"/>
              <a:gd name="connsiteY180" fmla="*/ 1133582 h 4739950"/>
              <a:gd name="connsiteX181" fmla="*/ 23173 w 3859518"/>
              <a:gd name="connsiteY181" fmla="*/ 1128295 h 4739950"/>
              <a:gd name="connsiteX182" fmla="*/ 24225 w 3859518"/>
              <a:gd name="connsiteY182" fmla="*/ 1064848 h 4739950"/>
              <a:gd name="connsiteX183" fmla="*/ 28439 w 3859518"/>
              <a:gd name="connsiteY183" fmla="*/ 1029953 h 4739950"/>
              <a:gd name="connsiteX184" fmla="*/ 0 w 3859518"/>
              <a:gd name="connsiteY184" fmla="*/ 974965 h 4739950"/>
              <a:gd name="connsiteX185" fmla="*/ 0 w 3859518"/>
              <a:gd name="connsiteY185" fmla="*/ 960161 h 4739950"/>
              <a:gd name="connsiteX186" fmla="*/ 6319 w 3859518"/>
              <a:gd name="connsiteY186" fmla="*/ 956988 h 4739950"/>
              <a:gd name="connsiteX187" fmla="*/ 115865 w 3859518"/>
              <a:gd name="connsiteY187" fmla="*/ 946414 h 4739950"/>
              <a:gd name="connsiteX188" fmla="*/ 133771 w 3859518"/>
              <a:gd name="connsiteY188" fmla="*/ 963333 h 4739950"/>
              <a:gd name="connsiteX189" fmla="*/ 168532 w 3859518"/>
              <a:gd name="connsiteY189" fmla="*/ 1018320 h 4739950"/>
              <a:gd name="connsiteX190" fmla="*/ 215931 w 3859518"/>
              <a:gd name="connsiteY190" fmla="*/ 1063791 h 4739950"/>
              <a:gd name="connsiteX191" fmla="*/ 277023 w 3859518"/>
              <a:gd name="connsiteY191" fmla="*/ 1124065 h 4739950"/>
              <a:gd name="connsiteX192" fmla="*/ 284397 w 3859518"/>
              <a:gd name="connsiteY192" fmla="*/ 1183282 h 4739950"/>
              <a:gd name="connsiteX193" fmla="*/ 300196 w 3859518"/>
              <a:gd name="connsiteY193" fmla="*/ 1210775 h 4739950"/>
              <a:gd name="connsiteX194" fmla="*/ 313890 w 3859518"/>
              <a:gd name="connsiteY194" fmla="*/ 1245672 h 4739950"/>
              <a:gd name="connsiteX195" fmla="*/ 317050 w 3859518"/>
              <a:gd name="connsiteY195" fmla="*/ 1268936 h 4739950"/>
              <a:gd name="connsiteX196" fmla="*/ 438183 w 3859518"/>
              <a:gd name="connsiteY196" fmla="*/ 1409575 h 4739950"/>
              <a:gd name="connsiteX197" fmla="*/ 451876 w 3859518"/>
              <a:gd name="connsiteY197" fmla="*/ 1401116 h 4739950"/>
              <a:gd name="connsiteX198" fmla="*/ 458196 w 3859518"/>
              <a:gd name="connsiteY198" fmla="*/ 1336612 h 4739950"/>
              <a:gd name="connsiteX199" fmla="*/ 461356 w 3859518"/>
              <a:gd name="connsiteY199" fmla="*/ 1234039 h 4739950"/>
              <a:gd name="connsiteX200" fmla="*/ 445555 w 3859518"/>
              <a:gd name="connsiteY200" fmla="*/ 968621 h 4739950"/>
              <a:gd name="connsiteX201" fmla="*/ 496115 w 3859518"/>
              <a:gd name="connsiteY201" fmla="*/ 876622 h 4739950"/>
              <a:gd name="connsiteX202" fmla="*/ 577222 w 3859518"/>
              <a:gd name="connsiteY202" fmla="*/ 820578 h 4739950"/>
              <a:gd name="connsiteX203" fmla="*/ 638314 w 3859518"/>
              <a:gd name="connsiteY203" fmla="*/ 778281 h 4739950"/>
              <a:gd name="connsiteX204" fmla="*/ 614088 w 3859518"/>
              <a:gd name="connsiteY204" fmla="*/ 679938 h 4739950"/>
              <a:gd name="connsiteX205" fmla="*/ 547728 w 3859518"/>
              <a:gd name="connsiteY205" fmla="*/ 718006 h 4739950"/>
              <a:gd name="connsiteX206" fmla="*/ 470836 w 3859518"/>
              <a:gd name="connsiteY206" fmla="*/ 598515 h 4739950"/>
              <a:gd name="connsiteX207" fmla="*/ 479262 w 3859518"/>
              <a:gd name="connsiteY207" fmla="*/ 574193 h 4739950"/>
              <a:gd name="connsiteX208" fmla="*/ 452930 w 3859518"/>
              <a:gd name="connsiteY208" fmla="*/ 564676 h 4739950"/>
              <a:gd name="connsiteX209" fmla="*/ 447663 w 3859518"/>
              <a:gd name="connsiteY209" fmla="*/ 518149 h 4739950"/>
              <a:gd name="connsiteX210" fmla="*/ 394996 w 3859518"/>
              <a:gd name="connsiteY210" fmla="*/ 504401 h 4739950"/>
              <a:gd name="connsiteX211" fmla="*/ 452930 w 3859518"/>
              <a:gd name="connsiteY211" fmla="*/ 302430 h 4739950"/>
              <a:gd name="connsiteX212" fmla="*/ 511916 w 3859518"/>
              <a:gd name="connsiteY212" fmla="*/ 89883 h 4739950"/>
              <a:gd name="connsiteX213" fmla="*/ 615141 w 3859518"/>
              <a:gd name="connsiteY213" fmla="*/ 19034 h 4739950"/>
              <a:gd name="connsiteX214" fmla="*/ 714154 w 3859518"/>
              <a:gd name="connsiteY214" fmla="*/ 0 h 47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3859518" h="4739950">
                <a:moveTo>
                  <a:pt x="1780251" y="2575504"/>
                </a:moveTo>
                <a:cubicBezTo>
                  <a:pt x="1777778" y="2573701"/>
                  <a:pt x="1774716" y="2573701"/>
                  <a:pt x="1770476" y="2578338"/>
                </a:cubicBezTo>
                <a:cubicBezTo>
                  <a:pt x="1762938" y="2586580"/>
                  <a:pt x="1768591" y="2591733"/>
                  <a:pt x="1773303" y="2597915"/>
                </a:cubicBezTo>
                <a:cubicBezTo>
                  <a:pt x="1842083" y="2685496"/>
                  <a:pt x="1910865" y="2774108"/>
                  <a:pt x="1978704" y="2861690"/>
                </a:cubicBezTo>
                <a:cubicBezTo>
                  <a:pt x="2055023" y="2959574"/>
                  <a:pt x="2130399" y="3057460"/>
                  <a:pt x="2206719" y="3155345"/>
                </a:cubicBezTo>
                <a:cubicBezTo>
                  <a:pt x="2284922" y="3255290"/>
                  <a:pt x="2364068" y="3355236"/>
                  <a:pt x="2442271" y="3456212"/>
                </a:cubicBezTo>
                <a:cubicBezTo>
                  <a:pt x="2445098" y="3460334"/>
                  <a:pt x="2448866" y="3464455"/>
                  <a:pt x="2452636" y="3467546"/>
                </a:cubicBezTo>
                <a:cubicBezTo>
                  <a:pt x="2461116" y="3474759"/>
                  <a:pt x="2463000" y="3466516"/>
                  <a:pt x="2465826" y="3460334"/>
                </a:cubicBezTo>
                <a:cubicBezTo>
                  <a:pt x="2463942" y="3457243"/>
                  <a:pt x="2462058" y="3453122"/>
                  <a:pt x="2460173" y="3450030"/>
                </a:cubicBezTo>
                <a:cubicBezTo>
                  <a:pt x="2452636" y="3439727"/>
                  <a:pt x="2444156" y="3429422"/>
                  <a:pt x="2436619" y="3419119"/>
                </a:cubicBezTo>
                <a:cubicBezTo>
                  <a:pt x="2306593" y="3252199"/>
                  <a:pt x="2177510" y="3085279"/>
                  <a:pt x="2047485" y="2918359"/>
                </a:cubicBezTo>
                <a:cubicBezTo>
                  <a:pt x="1960802" y="2807080"/>
                  <a:pt x="1874118" y="2694770"/>
                  <a:pt x="1786493" y="2583490"/>
                </a:cubicBezTo>
                <a:cubicBezTo>
                  <a:pt x="1784609" y="2580914"/>
                  <a:pt x="1782725" y="2577308"/>
                  <a:pt x="1780251" y="2575504"/>
                </a:cubicBezTo>
                <a:close/>
                <a:moveTo>
                  <a:pt x="714154" y="0"/>
                </a:moveTo>
                <a:cubicBezTo>
                  <a:pt x="754180" y="12690"/>
                  <a:pt x="777353" y="24321"/>
                  <a:pt x="804739" y="59217"/>
                </a:cubicBezTo>
                <a:cubicBezTo>
                  <a:pt x="810005" y="65562"/>
                  <a:pt x="816326" y="66619"/>
                  <a:pt x="823699" y="66619"/>
                </a:cubicBezTo>
                <a:cubicBezTo>
                  <a:pt x="850032" y="66619"/>
                  <a:pt x="872153" y="77193"/>
                  <a:pt x="890059" y="98342"/>
                </a:cubicBezTo>
                <a:cubicBezTo>
                  <a:pt x="905859" y="116319"/>
                  <a:pt x="994339" y="303487"/>
                  <a:pt x="1004871" y="324636"/>
                </a:cubicBezTo>
                <a:cubicBezTo>
                  <a:pt x="1016457" y="347899"/>
                  <a:pt x="1022778" y="372221"/>
                  <a:pt x="1022778" y="398657"/>
                </a:cubicBezTo>
                <a:cubicBezTo>
                  <a:pt x="1022778" y="467391"/>
                  <a:pt x="1019618" y="461047"/>
                  <a:pt x="1005924" y="527665"/>
                </a:cubicBezTo>
                <a:cubicBezTo>
                  <a:pt x="1001711" y="549872"/>
                  <a:pt x="995391" y="571021"/>
                  <a:pt x="984858" y="590055"/>
                </a:cubicBezTo>
                <a:cubicBezTo>
                  <a:pt x="973272" y="613319"/>
                  <a:pt x="884793" y="632353"/>
                  <a:pt x="861620" y="641869"/>
                </a:cubicBezTo>
                <a:cubicBezTo>
                  <a:pt x="854245" y="645042"/>
                  <a:pt x="830020" y="659847"/>
                  <a:pt x="830020" y="668306"/>
                </a:cubicBezTo>
                <a:cubicBezTo>
                  <a:pt x="830020" y="698972"/>
                  <a:pt x="828966" y="660903"/>
                  <a:pt x="841605" y="688397"/>
                </a:cubicBezTo>
                <a:cubicBezTo>
                  <a:pt x="846873" y="701086"/>
                  <a:pt x="873205" y="672536"/>
                  <a:pt x="884793" y="677823"/>
                </a:cubicBezTo>
                <a:cubicBezTo>
                  <a:pt x="956418" y="710604"/>
                  <a:pt x="1011191" y="748672"/>
                  <a:pt x="1082818" y="780395"/>
                </a:cubicBezTo>
                <a:cubicBezTo>
                  <a:pt x="1115470" y="794142"/>
                  <a:pt x="1140749" y="816349"/>
                  <a:pt x="1163922" y="842784"/>
                </a:cubicBezTo>
                <a:cubicBezTo>
                  <a:pt x="1211323" y="895656"/>
                  <a:pt x="1254508" y="952759"/>
                  <a:pt x="1297696" y="1009861"/>
                </a:cubicBezTo>
                <a:cubicBezTo>
                  <a:pt x="1308229" y="1023608"/>
                  <a:pt x="1314548" y="1025723"/>
                  <a:pt x="1327189" y="1014090"/>
                </a:cubicBezTo>
                <a:cubicBezTo>
                  <a:pt x="1350362" y="992942"/>
                  <a:pt x="1375642" y="972851"/>
                  <a:pt x="1399868" y="952759"/>
                </a:cubicBezTo>
                <a:cubicBezTo>
                  <a:pt x="1416720" y="939012"/>
                  <a:pt x="1436734" y="940069"/>
                  <a:pt x="1450427" y="955931"/>
                </a:cubicBezTo>
                <a:cubicBezTo>
                  <a:pt x="1464121" y="970736"/>
                  <a:pt x="1465174" y="990827"/>
                  <a:pt x="1453588" y="1009861"/>
                </a:cubicBezTo>
                <a:cubicBezTo>
                  <a:pt x="1448320" y="1017263"/>
                  <a:pt x="1443054" y="1024665"/>
                  <a:pt x="1435681" y="1029953"/>
                </a:cubicBezTo>
                <a:cubicBezTo>
                  <a:pt x="1428308" y="1036297"/>
                  <a:pt x="1427254" y="1040527"/>
                  <a:pt x="1436734" y="1045814"/>
                </a:cubicBezTo>
                <a:cubicBezTo>
                  <a:pt x="1537854" y="1111376"/>
                  <a:pt x="1615800" y="1202316"/>
                  <a:pt x="1690585" y="1298544"/>
                </a:cubicBezTo>
                <a:cubicBezTo>
                  <a:pt x="1710598" y="1323923"/>
                  <a:pt x="1722185" y="1354588"/>
                  <a:pt x="1735879" y="1383140"/>
                </a:cubicBezTo>
                <a:cubicBezTo>
                  <a:pt x="1765371" y="1448701"/>
                  <a:pt x="1794865" y="1515320"/>
                  <a:pt x="1824358" y="1579825"/>
                </a:cubicBezTo>
                <a:cubicBezTo>
                  <a:pt x="1870704" y="1681339"/>
                  <a:pt x="1863330" y="1775452"/>
                  <a:pt x="1795917" y="1864277"/>
                </a:cubicBezTo>
                <a:cubicBezTo>
                  <a:pt x="1755891" y="1917149"/>
                  <a:pt x="1710598" y="1964735"/>
                  <a:pt x="1661092" y="2007033"/>
                </a:cubicBezTo>
                <a:cubicBezTo>
                  <a:pt x="1647400" y="2019722"/>
                  <a:pt x="1643186" y="2030297"/>
                  <a:pt x="1648452" y="2049331"/>
                </a:cubicBezTo>
                <a:cubicBezTo>
                  <a:pt x="1660039" y="2094800"/>
                  <a:pt x="1670573" y="2141328"/>
                  <a:pt x="1684265" y="2186799"/>
                </a:cubicBezTo>
                <a:cubicBezTo>
                  <a:pt x="1699012" y="2235441"/>
                  <a:pt x="1732718" y="2268221"/>
                  <a:pt x="1764318" y="2303118"/>
                </a:cubicBezTo>
                <a:cubicBezTo>
                  <a:pt x="1775905" y="2314749"/>
                  <a:pt x="1787491" y="2327438"/>
                  <a:pt x="1800131" y="2338013"/>
                </a:cubicBezTo>
                <a:cubicBezTo>
                  <a:pt x="1827517" y="2360220"/>
                  <a:pt x="1834890" y="2391943"/>
                  <a:pt x="1827517" y="2424723"/>
                </a:cubicBezTo>
                <a:cubicBezTo>
                  <a:pt x="1821198" y="2454332"/>
                  <a:pt x="1826465" y="2474424"/>
                  <a:pt x="1847531" y="2492400"/>
                </a:cubicBezTo>
                <a:lnTo>
                  <a:pt x="1851965" y="2497519"/>
                </a:lnTo>
                <a:lnTo>
                  <a:pt x="1830273" y="2514491"/>
                </a:lnTo>
                <a:lnTo>
                  <a:pt x="1839257" y="2525789"/>
                </a:lnTo>
                <a:cubicBezTo>
                  <a:pt x="1842083" y="2529911"/>
                  <a:pt x="1846795" y="2534032"/>
                  <a:pt x="1846795" y="2539183"/>
                </a:cubicBezTo>
                <a:cubicBezTo>
                  <a:pt x="1843967" y="2562883"/>
                  <a:pt x="1859985" y="2574216"/>
                  <a:pt x="1870350" y="2588641"/>
                </a:cubicBezTo>
                <a:cubicBezTo>
                  <a:pt x="2028641" y="2788533"/>
                  <a:pt x="2185990" y="2989455"/>
                  <a:pt x="2344281" y="3189347"/>
                </a:cubicBezTo>
                <a:cubicBezTo>
                  <a:pt x="2398930" y="3258381"/>
                  <a:pt x="2453578" y="3327417"/>
                  <a:pt x="2507283" y="3395421"/>
                </a:cubicBezTo>
                <a:cubicBezTo>
                  <a:pt x="2510111" y="3399542"/>
                  <a:pt x="2512937" y="3406755"/>
                  <a:pt x="2519533" y="3401603"/>
                </a:cubicBezTo>
                <a:cubicBezTo>
                  <a:pt x="2526128" y="3396451"/>
                  <a:pt x="2525185" y="3389238"/>
                  <a:pt x="2521417" y="3383057"/>
                </a:cubicBezTo>
                <a:cubicBezTo>
                  <a:pt x="2520474" y="3382026"/>
                  <a:pt x="2519533" y="3379965"/>
                  <a:pt x="2518590" y="3378935"/>
                </a:cubicBezTo>
                <a:cubicBezTo>
                  <a:pt x="2490324" y="3322264"/>
                  <a:pt x="2515764" y="3272807"/>
                  <a:pt x="2569470" y="3253230"/>
                </a:cubicBezTo>
                <a:cubicBezTo>
                  <a:pt x="2578891" y="3249109"/>
                  <a:pt x="2611869" y="3253230"/>
                  <a:pt x="2620349" y="3257351"/>
                </a:cubicBezTo>
                <a:cubicBezTo>
                  <a:pt x="2648615" y="3272807"/>
                  <a:pt x="2642962" y="3281049"/>
                  <a:pt x="2667460" y="3302688"/>
                </a:cubicBezTo>
                <a:cubicBezTo>
                  <a:pt x="2677824" y="3311960"/>
                  <a:pt x="2687246" y="3309900"/>
                  <a:pt x="2698553" y="3302688"/>
                </a:cubicBezTo>
                <a:cubicBezTo>
                  <a:pt x="2754142" y="3265594"/>
                  <a:pt x="2813502" y="3239834"/>
                  <a:pt x="2878514" y="3234684"/>
                </a:cubicBezTo>
                <a:cubicBezTo>
                  <a:pt x="2950122" y="3229531"/>
                  <a:pt x="3017019" y="3248078"/>
                  <a:pt x="3071668" y="3306809"/>
                </a:cubicBezTo>
                <a:cubicBezTo>
                  <a:pt x="3170599" y="3413967"/>
                  <a:pt x="3268589" y="3521126"/>
                  <a:pt x="3367522" y="3628284"/>
                </a:cubicBezTo>
                <a:cubicBezTo>
                  <a:pt x="3460800" y="3730291"/>
                  <a:pt x="3553137" y="3832297"/>
                  <a:pt x="3643589" y="3937395"/>
                </a:cubicBezTo>
                <a:cubicBezTo>
                  <a:pt x="3697295" y="3999218"/>
                  <a:pt x="3745347" y="4066191"/>
                  <a:pt x="3784920" y="4141408"/>
                </a:cubicBezTo>
                <a:cubicBezTo>
                  <a:pt x="3798111" y="4166137"/>
                  <a:pt x="3795285" y="4198078"/>
                  <a:pt x="3776441" y="4219716"/>
                </a:cubicBezTo>
                <a:cubicBezTo>
                  <a:pt x="3766076" y="4232081"/>
                  <a:pt x="3765134" y="4241354"/>
                  <a:pt x="3770787" y="4255779"/>
                </a:cubicBezTo>
                <a:cubicBezTo>
                  <a:pt x="3774557" y="4264022"/>
                  <a:pt x="3778325" y="4267114"/>
                  <a:pt x="3785863" y="4269174"/>
                </a:cubicBezTo>
                <a:cubicBezTo>
                  <a:pt x="3806591" y="4273295"/>
                  <a:pt x="3827320" y="4278447"/>
                  <a:pt x="3848049" y="4283600"/>
                </a:cubicBezTo>
                <a:cubicBezTo>
                  <a:pt x="3860297" y="4286690"/>
                  <a:pt x="3863124" y="4293903"/>
                  <a:pt x="3854643" y="4305237"/>
                </a:cubicBezTo>
                <a:cubicBezTo>
                  <a:pt x="3832031" y="4336148"/>
                  <a:pt x="3808476" y="4367058"/>
                  <a:pt x="3785863" y="4397970"/>
                </a:cubicBezTo>
                <a:cubicBezTo>
                  <a:pt x="3783036" y="4402091"/>
                  <a:pt x="3777383" y="4404152"/>
                  <a:pt x="3772671" y="4404152"/>
                </a:cubicBezTo>
                <a:cubicBezTo>
                  <a:pt x="3760423" y="4404152"/>
                  <a:pt x="3753828" y="4413426"/>
                  <a:pt x="3746290" y="4422698"/>
                </a:cubicBezTo>
                <a:lnTo>
                  <a:pt x="3637721" y="4548165"/>
                </a:lnTo>
                <a:lnTo>
                  <a:pt x="3463759" y="4696424"/>
                </a:lnTo>
                <a:lnTo>
                  <a:pt x="3438835" y="4686103"/>
                </a:lnTo>
                <a:cubicBezTo>
                  <a:pt x="3429354" y="4679068"/>
                  <a:pt x="3420756" y="4669215"/>
                  <a:pt x="3413690" y="4656593"/>
                </a:cubicBezTo>
                <a:cubicBezTo>
                  <a:pt x="3407095" y="4621560"/>
                  <a:pt x="3384482" y="4617439"/>
                  <a:pt x="3358100" y="4618470"/>
                </a:cubicBezTo>
                <a:cubicBezTo>
                  <a:pt x="3347735" y="4618470"/>
                  <a:pt x="3338313" y="4618470"/>
                  <a:pt x="3328890" y="4615378"/>
                </a:cubicBezTo>
                <a:cubicBezTo>
                  <a:pt x="3318527" y="4612286"/>
                  <a:pt x="3311930" y="4615378"/>
                  <a:pt x="3307221" y="4624652"/>
                </a:cubicBezTo>
                <a:cubicBezTo>
                  <a:pt x="3276127" y="4678230"/>
                  <a:pt x="3193212" y="4665867"/>
                  <a:pt x="3173426" y="4594771"/>
                </a:cubicBezTo>
                <a:cubicBezTo>
                  <a:pt x="3170599" y="4585497"/>
                  <a:pt x="3169658" y="4577254"/>
                  <a:pt x="3158351" y="4578285"/>
                </a:cubicBezTo>
                <a:cubicBezTo>
                  <a:pt x="3152698" y="4578285"/>
                  <a:pt x="3149871" y="4571072"/>
                  <a:pt x="3147045" y="4566951"/>
                </a:cubicBezTo>
                <a:cubicBezTo>
                  <a:pt x="3091453" y="4484521"/>
                  <a:pt x="3035864" y="4402091"/>
                  <a:pt x="2981216" y="4320693"/>
                </a:cubicBezTo>
                <a:cubicBezTo>
                  <a:pt x="2967082" y="4300085"/>
                  <a:pt x="2950122" y="4282569"/>
                  <a:pt x="2933162" y="4264022"/>
                </a:cubicBezTo>
                <a:cubicBezTo>
                  <a:pt x="2819155" y="4134195"/>
                  <a:pt x="2706090" y="4004368"/>
                  <a:pt x="2592083" y="3874542"/>
                </a:cubicBezTo>
                <a:cubicBezTo>
                  <a:pt x="2548741" y="3825085"/>
                  <a:pt x="2505399" y="3776657"/>
                  <a:pt x="2463000" y="3727200"/>
                </a:cubicBezTo>
                <a:cubicBezTo>
                  <a:pt x="2442271" y="3703501"/>
                  <a:pt x="2426253" y="3675681"/>
                  <a:pt x="2414005" y="3644770"/>
                </a:cubicBezTo>
                <a:cubicBezTo>
                  <a:pt x="2403641" y="3615920"/>
                  <a:pt x="2402698" y="3587070"/>
                  <a:pt x="2412121" y="3558220"/>
                </a:cubicBezTo>
                <a:cubicBezTo>
                  <a:pt x="2416831" y="3543794"/>
                  <a:pt x="2414005" y="3534520"/>
                  <a:pt x="2406467" y="3524216"/>
                </a:cubicBezTo>
                <a:cubicBezTo>
                  <a:pt x="2381970" y="3493306"/>
                  <a:pt x="2358414" y="3462395"/>
                  <a:pt x="2333917" y="3431483"/>
                </a:cubicBezTo>
                <a:cubicBezTo>
                  <a:pt x="2188816" y="3250139"/>
                  <a:pt x="2048427" y="3063642"/>
                  <a:pt x="1910865" y="2875084"/>
                </a:cubicBezTo>
                <a:cubicBezTo>
                  <a:pt x="1845852" y="2785442"/>
                  <a:pt x="1779898" y="2695800"/>
                  <a:pt x="1708289" y="2612340"/>
                </a:cubicBezTo>
                <a:lnTo>
                  <a:pt x="1704688" y="2609085"/>
                </a:lnTo>
                <a:lnTo>
                  <a:pt x="1715424" y="2599935"/>
                </a:lnTo>
                <a:lnTo>
                  <a:pt x="1695589" y="2583473"/>
                </a:lnTo>
                <a:cubicBezTo>
                  <a:pt x="1686109" y="2577789"/>
                  <a:pt x="1675839" y="2573824"/>
                  <a:pt x="1664252" y="2571709"/>
                </a:cubicBezTo>
                <a:cubicBezTo>
                  <a:pt x="1651613" y="2569594"/>
                  <a:pt x="1647400" y="2563249"/>
                  <a:pt x="1650558" y="2550560"/>
                </a:cubicBezTo>
                <a:cubicBezTo>
                  <a:pt x="1652665" y="2539986"/>
                  <a:pt x="1654772" y="2530468"/>
                  <a:pt x="1655826" y="2519894"/>
                </a:cubicBezTo>
                <a:cubicBezTo>
                  <a:pt x="1658985" y="2498745"/>
                  <a:pt x="1656879" y="2479711"/>
                  <a:pt x="1644239" y="2461735"/>
                </a:cubicBezTo>
                <a:cubicBezTo>
                  <a:pt x="1632652" y="2444815"/>
                  <a:pt x="1624226" y="2426838"/>
                  <a:pt x="1612639" y="2410977"/>
                </a:cubicBezTo>
                <a:cubicBezTo>
                  <a:pt x="1588413" y="2380311"/>
                  <a:pt x="1579986" y="2343301"/>
                  <a:pt x="1586306" y="2305233"/>
                </a:cubicBezTo>
                <a:cubicBezTo>
                  <a:pt x="1591573" y="2273509"/>
                  <a:pt x="1583146" y="2247072"/>
                  <a:pt x="1571560" y="2219579"/>
                </a:cubicBezTo>
                <a:cubicBezTo>
                  <a:pt x="1568399" y="2212177"/>
                  <a:pt x="1565240" y="2204775"/>
                  <a:pt x="1561027" y="2198430"/>
                </a:cubicBezTo>
                <a:cubicBezTo>
                  <a:pt x="1564186" y="2236498"/>
                  <a:pt x="1564186" y="2273509"/>
                  <a:pt x="1557866" y="2310519"/>
                </a:cubicBezTo>
                <a:cubicBezTo>
                  <a:pt x="1546280" y="2379254"/>
                  <a:pt x="1533640" y="2416264"/>
                  <a:pt x="1496773" y="2473366"/>
                </a:cubicBezTo>
                <a:cubicBezTo>
                  <a:pt x="1489400" y="2483940"/>
                  <a:pt x="1476761" y="2561134"/>
                  <a:pt x="1477814" y="2574881"/>
                </a:cubicBezTo>
                <a:cubicBezTo>
                  <a:pt x="1489400" y="2679568"/>
                  <a:pt x="1494666" y="2741957"/>
                  <a:pt x="1506254" y="2845587"/>
                </a:cubicBezTo>
                <a:cubicBezTo>
                  <a:pt x="1523107" y="2964021"/>
                  <a:pt x="1547333" y="3075053"/>
                  <a:pt x="1559973" y="3193487"/>
                </a:cubicBezTo>
                <a:cubicBezTo>
                  <a:pt x="1561027" y="3204062"/>
                  <a:pt x="1548387" y="3219923"/>
                  <a:pt x="1553652" y="3229440"/>
                </a:cubicBezTo>
                <a:cubicBezTo>
                  <a:pt x="1577880" y="3273853"/>
                  <a:pt x="1610533" y="3310863"/>
                  <a:pt x="1643186" y="3348931"/>
                </a:cubicBezTo>
                <a:cubicBezTo>
                  <a:pt x="1689532" y="3394402"/>
                  <a:pt x="1744305" y="3450446"/>
                  <a:pt x="1773798" y="3509663"/>
                </a:cubicBezTo>
                <a:cubicBezTo>
                  <a:pt x="1804344" y="3572053"/>
                  <a:pt x="1833837" y="3635500"/>
                  <a:pt x="1840157" y="3650304"/>
                </a:cubicBezTo>
                <a:cubicBezTo>
                  <a:pt x="1899143" y="3774024"/>
                  <a:pt x="1934956" y="3857563"/>
                  <a:pt x="2001316" y="3975997"/>
                </a:cubicBezTo>
                <a:cubicBezTo>
                  <a:pt x="2017115" y="4004548"/>
                  <a:pt x="2058196" y="4063765"/>
                  <a:pt x="2094009" y="4050018"/>
                </a:cubicBezTo>
                <a:cubicBezTo>
                  <a:pt x="2143515" y="4041559"/>
                  <a:pt x="2191967" y="4048960"/>
                  <a:pt x="2240420" y="4064823"/>
                </a:cubicBezTo>
                <a:cubicBezTo>
                  <a:pt x="2282553" y="4078569"/>
                  <a:pt x="2325740" y="4090201"/>
                  <a:pt x="2368926" y="4101833"/>
                </a:cubicBezTo>
                <a:cubicBezTo>
                  <a:pt x="2380513" y="4105006"/>
                  <a:pt x="2384726" y="4110292"/>
                  <a:pt x="2382620" y="4124040"/>
                </a:cubicBezTo>
                <a:cubicBezTo>
                  <a:pt x="2375246" y="4187487"/>
                  <a:pt x="2354179" y="4290058"/>
                  <a:pt x="2342593" y="4289001"/>
                </a:cubicBezTo>
                <a:cubicBezTo>
                  <a:pt x="2323634" y="4287943"/>
                  <a:pt x="2304674" y="4289001"/>
                  <a:pt x="2285714" y="4287943"/>
                </a:cubicBezTo>
                <a:cubicBezTo>
                  <a:pt x="2274127" y="4287943"/>
                  <a:pt x="2272020" y="4291116"/>
                  <a:pt x="2277287" y="4302748"/>
                </a:cubicBezTo>
                <a:cubicBezTo>
                  <a:pt x="2298353" y="4346103"/>
                  <a:pt x="2317313" y="4390516"/>
                  <a:pt x="2327847" y="4438101"/>
                </a:cubicBezTo>
                <a:cubicBezTo>
                  <a:pt x="2335219" y="4469824"/>
                  <a:pt x="2333113" y="4499433"/>
                  <a:pt x="2319420" y="4530099"/>
                </a:cubicBezTo>
                <a:cubicBezTo>
                  <a:pt x="2300460" y="4573454"/>
                  <a:pt x="2228834" y="4696119"/>
                  <a:pt x="2207768" y="4710922"/>
                </a:cubicBezTo>
                <a:cubicBezTo>
                  <a:pt x="2174061" y="4734187"/>
                  <a:pt x="2117182" y="4728899"/>
                  <a:pt x="2096115" y="4685544"/>
                </a:cubicBezTo>
                <a:cubicBezTo>
                  <a:pt x="2087688" y="4667567"/>
                  <a:pt x="2099275" y="4610465"/>
                  <a:pt x="2105594" y="4592488"/>
                </a:cubicBezTo>
                <a:cubicBezTo>
                  <a:pt x="2117182" y="4558650"/>
                  <a:pt x="2134035" y="4514237"/>
                  <a:pt x="2115075" y="4485686"/>
                </a:cubicBezTo>
                <a:cubicBezTo>
                  <a:pt x="2080315" y="4433871"/>
                  <a:pt x="2040288" y="4388401"/>
                  <a:pt x="1998156" y="4345045"/>
                </a:cubicBezTo>
                <a:cubicBezTo>
                  <a:pt x="1988676" y="4334471"/>
                  <a:pt x="1984463" y="4326011"/>
                  <a:pt x="1991836" y="4313322"/>
                </a:cubicBezTo>
                <a:lnTo>
                  <a:pt x="1411454" y="3514951"/>
                </a:lnTo>
                <a:cubicBezTo>
                  <a:pt x="1374587" y="3477940"/>
                  <a:pt x="1336668" y="3441986"/>
                  <a:pt x="1301908" y="3401803"/>
                </a:cubicBezTo>
                <a:cubicBezTo>
                  <a:pt x="1267149" y="3362679"/>
                  <a:pt x="1233443" y="3363735"/>
                  <a:pt x="1202896" y="3314036"/>
                </a:cubicBezTo>
                <a:cubicBezTo>
                  <a:pt x="1162870" y="3413436"/>
                  <a:pt x="1218695" y="3547731"/>
                  <a:pt x="1202896" y="3654534"/>
                </a:cubicBezTo>
                <a:cubicBezTo>
                  <a:pt x="1203949" y="3673568"/>
                  <a:pt x="1156550" y="3825840"/>
                  <a:pt x="1151283" y="3843816"/>
                </a:cubicBezTo>
                <a:cubicBezTo>
                  <a:pt x="1105991" y="3998203"/>
                  <a:pt x="1082818" y="4047904"/>
                  <a:pt x="1065964" y="4208635"/>
                </a:cubicBezTo>
                <a:cubicBezTo>
                  <a:pt x="1060697" y="4256220"/>
                  <a:pt x="1047004" y="4297461"/>
                  <a:pt x="1072285" y="4340816"/>
                </a:cubicBezTo>
                <a:cubicBezTo>
                  <a:pt x="1093350" y="4359850"/>
                  <a:pt x="1095458" y="4359850"/>
                  <a:pt x="1107043" y="4373597"/>
                </a:cubicBezTo>
                <a:cubicBezTo>
                  <a:pt x="1114417" y="4382057"/>
                  <a:pt x="1116524" y="4386286"/>
                  <a:pt x="1122844" y="4395803"/>
                </a:cubicBezTo>
                <a:cubicBezTo>
                  <a:pt x="1138643" y="4420125"/>
                  <a:pt x="1141804" y="4458193"/>
                  <a:pt x="1138643" y="4488858"/>
                </a:cubicBezTo>
                <a:cubicBezTo>
                  <a:pt x="1132323" y="4561822"/>
                  <a:pt x="1129164" y="4635844"/>
                  <a:pt x="1135483" y="4709865"/>
                </a:cubicBezTo>
                <a:cubicBezTo>
                  <a:pt x="1137590" y="4728899"/>
                  <a:pt x="1133377" y="4734187"/>
                  <a:pt x="1114417" y="4735244"/>
                </a:cubicBezTo>
                <a:cubicBezTo>
                  <a:pt x="1055431" y="4736300"/>
                  <a:pt x="1016457" y="4738416"/>
                  <a:pt x="957472" y="4739473"/>
                </a:cubicBezTo>
                <a:cubicBezTo>
                  <a:pt x="935352" y="4739473"/>
                  <a:pt x="932191" y="4736300"/>
                  <a:pt x="930085" y="4711980"/>
                </a:cubicBezTo>
                <a:cubicBezTo>
                  <a:pt x="929032" y="4698232"/>
                  <a:pt x="927978" y="4683428"/>
                  <a:pt x="926925" y="4669682"/>
                </a:cubicBezTo>
                <a:cubicBezTo>
                  <a:pt x="925872" y="4658049"/>
                  <a:pt x="921658" y="4658049"/>
                  <a:pt x="914285" y="4663337"/>
                </a:cubicBezTo>
                <a:cubicBezTo>
                  <a:pt x="890059" y="4680256"/>
                  <a:pt x="864778" y="4695061"/>
                  <a:pt x="841605" y="4711980"/>
                </a:cubicBezTo>
                <a:cubicBezTo>
                  <a:pt x="814219" y="4732071"/>
                  <a:pt x="783674" y="4738416"/>
                  <a:pt x="752074" y="4739473"/>
                </a:cubicBezTo>
                <a:cubicBezTo>
                  <a:pt x="702567" y="4741588"/>
                  <a:pt x="654114" y="4736300"/>
                  <a:pt x="604608" y="4731014"/>
                </a:cubicBezTo>
                <a:cubicBezTo>
                  <a:pt x="578274" y="4727842"/>
                  <a:pt x="551942" y="4724669"/>
                  <a:pt x="526662" y="4721496"/>
                </a:cubicBezTo>
                <a:cubicBezTo>
                  <a:pt x="515075" y="4720439"/>
                  <a:pt x="507703" y="4715152"/>
                  <a:pt x="501382" y="4704577"/>
                </a:cubicBezTo>
                <a:cubicBezTo>
                  <a:pt x="482422" y="4666509"/>
                  <a:pt x="489795" y="4667567"/>
                  <a:pt x="503489" y="4628441"/>
                </a:cubicBezTo>
                <a:cubicBezTo>
                  <a:pt x="508755" y="4613637"/>
                  <a:pt x="556155" y="4585086"/>
                  <a:pt x="571955" y="4586143"/>
                </a:cubicBezTo>
                <a:cubicBezTo>
                  <a:pt x="637261" y="4591431"/>
                  <a:pt x="680447" y="4555478"/>
                  <a:pt x="723634" y="4502605"/>
                </a:cubicBezTo>
                <a:cubicBezTo>
                  <a:pt x="760500" y="4457135"/>
                  <a:pt x="761553" y="4395803"/>
                  <a:pt x="795259" y="4348218"/>
                </a:cubicBezTo>
                <a:cubicBezTo>
                  <a:pt x="799472" y="4341874"/>
                  <a:pt x="803686" y="4336586"/>
                  <a:pt x="812113" y="4337644"/>
                </a:cubicBezTo>
                <a:cubicBezTo>
                  <a:pt x="825806" y="4339759"/>
                  <a:pt x="832126" y="4332356"/>
                  <a:pt x="836339" y="4319667"/>
                </a:cubicBezTo>
                <a:cubicBezTo>
                  <a:pt x="840553" y="4309092"/>
                  <a:pt x="881632" y="3594259"/>
                  <a:pt x="890059" y="3550904"/>
                </a:cubicBezTo>
                <a:cubicBezTo>
                  <a:pt x="902699" y="3480054"/>
                  <a:pt x="894272" y="3412378"/>
                  <a:pt x="876366" y="3345759"/>
                </a:cubicBezTo>
                <a:cubicBezTo>
                  <a:pt x="850032" y="3241072"/>
                  <a:pt x="857406" y="3135327"/>
                  <a:pt x="859512" y="3029582"/>
                </a:cubicBezTo>
                <a:cubicBezTo>
                  <a:pt x="860565" y="2971424"/>
                  <a:pt x="863726" y="2912207"/>
                  <a:pt x="867939" y="2854046"/>
                </a:cubicBezTo>
                <a:cubicBezTo>
                  <a:pt x="879526" y="2672166"/>
                  <a:pt x="889006" y="2490285"/>
                  <a:pt x="927978" y="2312634"/>
                </a:cubicBezTo>
                <a:cubicBezTo>
                  <a:pt x="930085" y="2304175"/>
                  <a:pt x="929032" y="2295715"/>
                  <a:pt x="925872" y="2287255"/>
                </a:cubicBezTo>
                <a:cubicBezTo>
                  <a:pt x="896378" y="2186799"/>
                  <a:pt x="876366" y="2091628"/>
                  <a:pt x="846873" y="1991171"/>
                </a:cubicBezTo>
                <a:cubicBezTo>
                  <a:pt x="844766" y="1982711"/>
                  <a:pt x="840553" y="1939356"/>
                  <a:pt x="834233" y="1933012"/>
                </a:cubicBezTo>
                <a:cubicBezTo>
                  <a:pt x="824753" y="1923494"/>
                  <a:pt x="819487" y="1910805"/>
                  <a:pt x="818432" y="1897058"/>
                </a:cubicBezTo>
                <a:cubicBezTo>
                  <a:pt x="806847" y="1795544"/>
                  <a:pt x="798420" y="1732097"/>
                  <a:pt x="766820" y="1636927"/>
                </a:cubicBezTo>
                <a:cubicBezTo>
                  <a:pt x="757340" y="1608375"/>
                  <a:pt x="714154" y="1544928"/>
                  <a:pt x="688874" y="1538584"/>
                </a:cubicBezTo>
                <a:cubicBezTo>
                  <a:pt x="679394" y="1536469"/>
                  <a:pt x="666753" y="1590399"/>
                  <a:pt x="665701" y="1599916"/>
                </a:cubicBezTo>
                <a:cubicBezTo>
                  <a:pt x="663595" y="1618950"/>
                  <a:pt x="662540" y="1637984"/>
                  <a:pt x="657274" y="1657018"/>
                </a:cubicBezTo>
                <a:cubicBezTo>
                  <a:pt x="645687" y="1701430"/>
                  <a:pt x="623568" y="1737384"/>
                  <a:pt x="588807" y="1764877"/>
                </a:cubicBezTo>
                <a:cubicBezTo>
                  <a:pt x="566689" y="1782854"/>
                  <a:pt x="545622" y="1783911"/>
                  <a:pt x="521395" y="1772280"/>
                </a:cubicBezTo>
                <a:cubicBezTo>
                  <a:pt x="485582" y="1753246"/>
                  <a:pt x="455036" y="1725752"/>
                  <a:pt x="425543" y="1698259"/>
                </a:cubicBezTo>
                <a:cubicBezTo>
                  <a:pt x="373930" y="1649616"/>
                  <a:pt x="341276" y="1586169"/>
                  <a:pt x="308623" y="1522723"/>
                </a:cubicBezTo>
                <a:cubicBezTo>
                  <a:pt x="283344" y="1473022"/>
                  <a:pt x="257011" y="1424380"/>
                  <a:pt x="231732" y="1374680"/>
                </a:cubicBezTo>
                <a:cubicBezTo>
                  <a:pt x="226464" y="1365163"/>
                  <a:pt x="216984" y="1357761"/>
                  <a:pt x="206451" y="1355646"/>
                </a:cubicBezTo>
                <a:cubicBezTo>
                  <a:pt x="187492" y="1352473"/>
                  <a:pt x="168532" y="1346129"/>
                  <a:pt x="149572" y="1344014"/>
                </a:cubicBezTo>
                <a:cubicBezTo>
                  <a:pt x="129558" y="1341899"/>
                  <a:pt x="114811" y="1331324"/>
                  <a:pt x="102171" y="1314405"/>
                </a:cubicBezTo>
                <a:cubicBezTo>
                  <a:pt x="94799" y="1301716"/>
                  <a:pt x="84265" y="1290084"/>
                  <a:pt x="74785" y="1277395"/>
                </a:cubicBezTo>
                <a:cubicBezTo>
                  <a:pt x="70571" y="1272107"/>
                  <a:pt x="66359" y="1266821"/>
                  <a:pt x="65306" y="1260476"/>
                </a:cubicBezTo>
                <a:cubicBezTo>
                  <a:pt x="63199" y="1243557"/>
                  <a:pt x="61092" y="1227695"/>
                  <a:pt x="47398" y="1216063"/>
                </a:cubicBezTo>
                <a:cubicBezTo>
                  <a:pt x="41079" y="1210775"/>
                  <a:pt x="38973" y="1199144"/>
                  <a:pt x="42132" y="1191741"/>
                </a:cubicBezTo>
                <a:cubicBezTo>
                  <a:pt x="52666" y="1167421"/>
                  <a:pt x="49506" y="1148387"/>
                  <a:pt x="27386" y="1133582"/>
                </a:cubicBezTo>
                <a:cubicBezTo>
                  <a:pt x="25280" y="1132524"/>
                  <a:pt x="24225" y="1130410"/>
                  <a:pt x="23173" y="1128295"/>
                </a:cubicBezTo>
                <a:cubicBezTo>
                  <a:pt x="4213" y="1102916"/>
                  <a:pt x="3159" y="1089170"/>
                  <a:pt x="24225" y="1064848"/>
                </a:cubicBezTo>
                <a:cubicBezTo>
                  <a:pt x="34759" y="1053217"/>
                  <a:pt x="35813" y="1043699"/>
                  <a:pt x="28439" y="1029953"/>
                </a:cubicBezTo>
                <a:cubicBezTo>
                  <a:pt x="17906" y="1011976"/>
                  <a:pt x="9479" y="992942"/>
                  <a:pt x="0" y="974965"/>
                </a:cubicBezTo>
                <a:cubicBezTo>
                  <a:pt x="0" y="969678"/>
                  <a:pt x="0" y="965448"/>
                  <a:pt x="0" y="960161"/>
                </a:cubicBezTo>
                <a:cubicBezTo>
                  <a:pt x="2107" y="959103"/>
                  <a:pt x="4213" y="956988"/>
                  <a:pt x="6319" y="956988"/>
                </a:cubicBezTo>
                <a:cubicBezTo>
                  <a:pt x="42132" y="951702"/>
                  <a:pt x="78998" y="947472"/>
                  <a:pt x="115865" y="946414"/>
                </a:cubicBezTo>
                <a:cubicBezTo>
                  <a:pt x="126399" y="946414"/>
                  <a:pt x="128505" y="955931"/>
                  <a:pt x="133771" y="963333"/>
                </a:cubicBezTo>
                <a:cubicBezTo>
                  <a:pt x="147465" y="980252"/>
                  <a:pt x="160105" y="998229"/>
                  <a:pt x="168532" y="1018320"/>
                </a:cubicBezTo>
                <a:cubicBezTo>
                  <a:pt x="180117" y="1045814"/>
                  <a:pt x="191705" y="1060618"/>
                  <a:pt x="215931" y="1063791"/>
                </a:cubicBezTo>
                <a:cubicBezTo>
                  <a:pt x="249637" y="1068021"/>
                  <a:pt x="269651" y="1089170"/>
                  <a:pt x="277023" y="1124065"/>
                </a:cubicBezTo>
                <a:cubicBezTo>
                  <a:pt x="281236" y="1144157"/>
                  <a:pt x="283344" y="1163191"/>
                  <a:pt x="284397" y="1183282"/>
                </a:cubicBezTo>
                <a:cubicBezTo>
                  <a:pt x="285450" y="1194914"/>
                  <a:pt x="290717" y="1205489"/>
                  <a:pt x="300196" y="1210775"/>
                </a:cubicBezTo>
                <a:cubicBezTo>
                  <a:pt x="312836" y="1218178"/>
                  <a:pt x="319157" y="1229809"/>
                  <a:pt x="313890" y="1245672"/>
                </a:cubicBezTo>
                <a:cubicBezTo>
                  <a:pt x="311784" y="1253073"/>
                  <a:pt x="311784" y="1261533"/>
                  <a:pt x="317050" y="1268936"/>
                </a:cubicBezTo>
                <a:cubicBezTo>
                  <a:pt x="351810" y="1321808"/>
                  <a:pt x="390782" y="1369392"/>
                  <a:pt x="438183" y="1409575"/>
                </a:cubicBezTo>
                <a:cubicBezTo>
                  <a:pt x="448716" y="1418035"/>
                  <a:pt x="451876" y="1412748"/>
                  <a:pt x="451876" y="1401116"/>
                </a:cubicBezTo>
                <a:cubicBezTo>
                  <a:pt x="453982" y="1379967"/>
                  <a:pt x="457143" y="1357761"/>
                  <a:pt x="458196" y="1336612"/>
                </a:cubicBezTo>
                <a:cubicBezTo>
                  <a:pt x="459249" y="1302774"/>
                  <a:pt x="467676" y="1268936"/>
                  <a:pt x="461356" y="1234039"/>
                </a:cubicBezTo>
                <a:cubicBezTo>
                  <a:pt x="443449" y="1146272"/>
                  <a:pt x="437129" y="1057446"/>
                  <a:pt x="445555" y="968621"/>
                </a:cubicBezTo>
                <a:cubicBezTo>
                  <a:pt x="449769" y="929495"/>
                  <a:pt x="462409" y="897771"/>
                  <a:pt x="496115" y="876622"/>
                </a:cubicBezTo>
                <a:cubicBezTo>
                  <a:pt x="523501" y="859703"/>
                  <a:pt x="549835" y="839612"/>
                  <a:pt x="577222" y="820578"/>
                </a:cubicBezTo>
                <a:cubicBezTo>
                  <a:pt x="581435" y="817405"/>
                  <a:pt x="639367" y="785682"/>
                  <a:pt x="638314" y="778281"/>
                </a:cubicBezTo>
                <a:cubicBezTo>
                  <a:pt x="635154" y="750787"/>
                  <a:pt x="644634" y="693685"/>
                  <a:pt x="614088" y="679938"/>
                </a:cubicBezTo>
                <a:cubicBezTo>
                  <a:pt x="609874" y="677823"/>
                  <a:pt x="565634" y="723293"/>
                  <a:pt x="547728" y="718006"/>
                </a:cubicBezTo>
                <a:cubicBezTo>
                  <a:pt x="476103" y="694742"/>
                  <a:pt x="516129" y="632353"/>
                  <a:pt x="470836" y="598515"/>
                </a:cubicBezTo>
                <a:cubicBezTo>
                  <a:pt x="462409" y="592170"/>
                  <a:pt x="482422" y="583710"/>
                  <a:pt x="479262" y="574193"/>
                </a:cubicBezTo>
                <a:cubicBezTo>
                  <a:pt x="475049" y="562562"/>
                  <a:pt x="455036" y="576308"/>
                  <a:pt x="452930" y="564676"/>
                </a:cubicBezTo>
                <a:cubicBezTo>
                  <a:pt x="451876" y="560447"/>
                  <a:pt x="453982" y="517091"/>
                  <a:pt x="447663" y="518149"/>
                </a:cubicBezTo>
                <a:cubicBezTo>
                  <a:pt x="436076" y="519206"/>
                  <a:pt x="391836" y="520264"/>
                  <a:pt x="394996" y="504401"/>
                </a:cubicBezTo>
                <a:cubicBezTo>
                  <a:pt x="408690" y="428265"/>
                  <a:pt x="485582" y="374336"/>
                  <a:pt x="452930" y="302430"/>
                </a:cubicBezTo>
                <a:cubicBezTo>
                  <a:pt x="421330" y="233695"/>
                  <a:pt x="448716" y="131123"/>
                  <a:pt x="511916" y="89883"/>
                </a:cubicBezTo>
                <a:cubicBezTo>
                  <a:pt x="529822" y="58159"/>
                  <a:pt x="546675" y="31724"/>
                  <a:pt x="615141" y="19034"/>
                </a:cubicBezTo>
                <a:cubicBezTo>
                  <a:pt x="634101" y="15861"/>
                  <a:pt x="695195" y="0"/>
                  <a:pt x="71415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l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870D-55E3-4046-AA37-440FB9D8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E8FAB-048F-C14C-8841-04FFE7AE1653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EBA76-AAE8-A543-A7B1-975428C8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051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3AD3E-DE57-554D-97FB-4EC33766F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VN" dirty="0"/>
              <a:t>Cơ sở lý thuyết</a:t>
            </a:r>
          </a:p>
        </p:txBody>
      </p:sp>
      <p:grpSp>
        <p:nvGrpSpPr>
          <p:cNvPr id="24" name="Nhóm 1105">
            <a:extLst>
              <a:ext uri="{FF2B5EF4-FFF2-40B4-BE49-F238E27FC236}">
                <a16:creationId xmlns:a16="http://schemas.microsoft.com/office/drawing/2014/main" id="{FB807A08-732D-034C-80B7-CEF219E7C78F}"/>
              </a:ext>
            </a:extLst>
          </p:cNvPr>
          <p:cNvGrpSpPr/>
          <p:nvPr/>
        </p:nvGrpSpPr>
        <p:grpSpPr>
          <a:xfrm>
            <a:off x="2120875" y="1170897"/>
            <a:ext cx="7796914" cy="5273256"/>
            <a:chOff x="3884620" y="821890"/>
            <a:chExt cx="6608619" cy="4301808"/>
          </a:xfrm>
        </p:grpSpPr>
        <p:pic>
          <p:nvPicPr>
            <p:cNvPr id="25" name="Hình ảnh 907">
              <a:extLst>
                <a:ext uri="{FF2B5EF4-FFF2-40B4-BE49-F238E27FC236}">
                  <a16:creationId xmlns:a16="http://schemas.microsoft.com/office/drawing/2014/main" id="{C961AA75-9829-2E45-9C03-41CE5B66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0039" y="821890"/>
              <a:ext cx="2743200" cy="1521619"/>
            </a:xfrm>
            <a:prstGeom prst="rect">
              <a:avLst/>
            </a:prstGeom>
          </p:spPr>
        </p:pic>
        <p:pic>
          <p:nvPicPr>
            <p:cNvPr id="26" name="Hình ảnh 909">
              <a:extLst>
                <a:ext uri="{FF2B5EF4-FFF2-40B4-BE49-F238E27FC236}">
                  <a16:creationId xmlns:a16="http://schemas.microsoft.com/office/drawing/2014/main" id="{E5F0BA19-725C-814D-A2FD-E2251DC14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620" y="908417"/>
              <a:ext cx="2743200" cy="1174531"/>
            </a:xfrm>
            <a:prstGeom prst="rect">
              <a:avLst/>
            </a:prstGeom>
          </p:spPr>
        </p:pic>
        <p:pic>
          <p:nvPicPr>
            <p:cNvPr id="27" name="Hình ảnh 911" descr="Ảnh có chứa thực phẩm, đĩa&#10;&#10;Mô tả được tạo với mức tin cậy rất cao">
              <a:extLst>
                <a:ext uri="{FF2B5EF4-FFF2-40B4-BE49-F238E27FC236}">
                  <a16:creationId xmlns:a16="http://schemas.microsoft.com/office/drawing/2014/main" id="{BEAF488E-9F79-744D-8F33-EAE76936C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3232" y="3343603"/>
              <a:ext cx="2743200" cy="1694793"/>
            </a:xfrm>
            <a:prstGeom prst="rect">
              <a:avLst/>
            </a:prstGeom>
          </p:spPr>
        </p:pic>
        <p:grpSp>
          <p:nvGrpSpPr>
            <p:cNvPr id="28" name="Nhóm 944">
              <a:extLst>
                <a:ext uri="{FF2B5EF4-FFF2-40B4-BE49-F238E27FC236}">
                  <a16:creationId xmlns:a16="http://schemas.microsoft.com/office/drawing/2014/main" id="{E1E56280-423E-2A42-B562-04B41E324511}"/>
                </a:ext>
              </a:extLst>
            </p:cNvPr>
            <p:cNvGrpSpPr/>
            <p:nvPr/>
          </p:nvGrpSpPr>
          <p:grpSpPr>
            <a:xfrm>
              <a:off x="4570568" y="3426372"/>
              <a:ext cx="1458456" cy="1697326"/>
              <a:chOff x="4362749" y="863281"/>
              <a:chExt cx="2068056" cy="2403908"/>
            </a:xfrm>
          </p:grpSpPr>
          <p:sp>
            <p:nvSpPr>
              <p:cNvPr id="32" name="Hình chữ nhật 912">
                <a:extLst>
                  <a:ext uri="{FF2B5EF4-FFF2-40B4-BE49-F238E27FC236}">
                    <a16:creationId xmlns:a16="http://schemas.microsoft.com/office/drawing/2014/main" id="{90808AC5-339B-B74D-BDB3-FE09857617D4}"/>
                  </a:ext>
                </a:extLst>
              </p:cNvPr>
              <p:cNvSpPr/>
              <p:nvPr/>
            </p:nvSpPr>
            <p:spPr>
              <a:xfrm>
                <a:off x="4362749" y="863281"/>
                <a:ext cx="2068056" cy="24039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vi-VN" b="1">
                    <a:latin typeface="Tahoma"/>
                    <a:ea typeface="Tahoma"/>
                    <a:cs typeface="Tahoma"/>
                  </a:rPr>
                  <a:t>Ant Design</a:t>
                </a:r>
              </a:p>
            </p:txBody>
          </p:sp>
          <p:pic>
            <p:nvPicPr>
              <p:cNvPr id="33" name="Hình ảnh 897" descr="Ảnh có chứa ký hiệu, đồng hồ, vẽ&#10;&#10;Mô tả được tạo với mức tin cậy rất cao">
                <a:extLst>
                  <a:ext uri="{FF2B5EF4-FFF2-40B4-BE49-F238E27FC236}">
                    <a16:creationId xmlns:a16="http://schemas.microsoft.com/office/drawing/2014/main" id="{B9CA0BF5-1505-784C-AA8D-A920F6569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4877" y="934190"/>
                <a:ext cx="1905000" cy="1905000"/>
              </a:xfrm>
              <a:prstGeom prst="rect">
                <a:avLst/>
              </a:prstGeom>
            </p:spPr>
          </p:pic>
        </p:grpSp>
        <p:pic>
          <p:nvPicPr>
            <p:cNvPr id="29" name="Đồ họa 950" descr="Thêm">
              <a:extLst>
                <a:ext uri="{FF2B5EF4-FFF2-40B4-BE49-F238E27FC236}">
                  <a16:creationId xmlns:a16="http://schemas.microsoft.com/office/drawing/2014/main" id="{BDADEE51-6367-FF4D-A365-6E9120E5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59091" y="2362200"/>
              <a:ext cx="914400" cy="914400"/>
            </a:xfrm>
            <a:prstGeom prst="rect">
              <a:avLst/>
            </a:prstGeom>
          </p:spPr>
        </p:pic>
        <p:pic>
          <p:nvPicPr>
            <p:cNvPr id="30" name="Đồ họa 950" descr="Thêm">
              <a:extLst>
                <a:ext uri="{FF2B5EF4-FFF2-40B4-BE49-F238E27FC236}">
                  <a16:creationId xmlns:a16="http://schemas.microsoft.com/office/drawing/2014/main" id="{2D13512E-F8C7-0542-B01F-C3B823DA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93671" y="2292927"/>
              <a:ext cx="914400" cy="914400"/>
            </a:xfrm>
            <a:prstGeom prst="rect">
              <a:avLst/>
            </a:prstGeom>
          </p:spPr>
        </p:pic>
        <p:pic>
          <p:nvPicPr>
            <p:cNvPr id="31" name="Đồ họa 950" descr="Thêm">
              <a:extLst>
                <a:ext uri="{FF2B5EF4-FFF2-40B4-BE49-F238E27FC236}">
                  <a16:creationId xmlns:a16="http://schemas.microsoft.com/office/drawing/2014/main" id="{46856282-EF42-4A45-88A7-470FEAC4C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77889" y="1087581"/>
              <a:ext cx="914400" cy="914400"/>
            </a:xfrm>
            <a:prstGeom prst="rect">
              <a:avLst/>
            </a:prstGeom>
          </p:spPr>
        </p:pic>
      </p:grp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F603887D-BB31-5C4B-842C-C23AF353BCF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3E95760-9E91-2D4F-809A-192E53E93491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B5518D8-E096-E74F-8A81-02D8FABF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3AD3E-DE57-554D-97FB-4EC33766F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VN" dirty="0"/>
              <a:t>Cơ sở lý thuyết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1EA90D-24CE-CC44-A2DD-4FB08EFA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6" y="3283856"/>
            <a:ext cx="1680031" cy="168003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717D4BF-532C-964F-AC0C-3DD6FB7E89B1}"/>
              </a:ext>
            </a:extLst>
          </p:cNvPr>
          <p:cNvGrpSpPr/>
          <p:nvPr/>
        </p:nvGrpSpPr>
        <p:grpSpPr>
          <a:xfrm>
            <a:off x="1180803" y="3185889"/>
            <a:ext cx="2753061" cy="2631549"/>
            <a:chOff x="1180803" y="3185889"/>
            <a:chExt cx="2753061" cy="26315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E7BA1A-836D-1A4F-9F21-6FBF2D477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8933" y="3185889"/>
              <a:ext cx="2017486" cy="201748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3553FA-4179-E642-91EA-5FB309AF3A6C}"/>
                </a:ext>
              </a:extLst>
            </p:cNvPr>
            <p:cNvSpPr txBox="1"/>
            <p:nvPr/>
          </p:nvSpPr>
          <p:spPr>
            <a:xfrm>
              <a:off x="1180803" y="5355773"/>
              <a:ext cx="2753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400" b="1" dirty="0"/>
                <a:t>Web app in browser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2385DE-FD79-0E40-A69D-D5CB25DB3508}"/>
              </a:ext>
            </a:extLst>
          </p:cNvPr>
          <p:cNvGrpSpPr/>
          <p:nvPr/>
        </p:nvGrpSpPr>
        <p:grpSpPr>
          <a:xfrm>
            <a:off x="2974985" y="802460"/>
            <a:ext cx="1971374" cy="1971374"/>
            <a:chOff x="3163454" y="879626"/>
            <a:chExt cx="1971374" cy="19713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8ABD50-42FD-9443-9AFE-B099C764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454" y="879626"/>
              <a:ext cx="1971374" cy="197137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5582DE-EEE9-3541-8D34-1F5E93E58F14}"/>
                </a:ext>
              </a:extLst>
            </p:cNvPr>
            <p:cNvSpPr txBox="1"/>
            <p:nvPr/>
          </p:nvSpPr>
          <p:spPr>
            <a:xfrm>
              <a:off x="3775363" y="1904891"/>
              <a:ext cx="12226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400" b="1" dirty="0">
                  <a:solidFill>
                    <a:schemeClr val="bg1"/>
                  </a:solidFill>
                </a:rPr>
                <a:t>Internet</a:t>
              </a:r>
            </a:p>
          </p:txBody>
        </p:sp>
      </p:grpSp>
      <p:sp>
        <p:nvSpPr>
          <p:cNvPr id="18" name="Right Arrow 17" descr="Response">
            <a:extLst>
              <a:ext uri="{FF2B5EF4-FFF2-40B4-BE49-F238E27FC236}">
                <a16:creationId xmlns:a16="http://schemas.microsoft.com/office/drawing/2014/main" id="{BC877D69-B96E-B747-B957-5C592E93F59B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/>
        </p:nvSpPr>
        <p:spPr>
          <a:xfrm rot="19166167">
            <a:off x="1914350" y="2669990"/>
            <a:ext cx="1430286" cy="41320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bg1"/>
                </a:solidFill>
              </a:rPr>
              <a:t>Resquest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097C8477-1876-0B40-AB07-80B6D31135D3}"/>
              </a:ext>
            </a:extLst>
          </p:cNvPr>
          <p:cNvSpPr/>
          <p:nvPr/>
        </p:nvSpPr>
        <p:spPr>
          <a:xfrm rot="19168847">
            <a:off x="1552761" y="2325703"/>
            <a:ext cx="1416064" cy="424225"/>
          </a:xfrm>
          <a:prstGeom prst="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Response</a:t>
            </a:r>
          </a:p>
        </p:txBody>
      </p:sp>
      <p:sp>
        <p:nvSpPr>
          <p:cNvPr id="39" name="Left Arrow 38">
            <a:extLst>
              <a:ext uri="{FF2B5EF4-FFF2-40B4-BE49-F238E27FC236}">
                <a16:creationId xmlns:a16="http://schemas.microsoft.com/office/drawing/2014/main" id="{5C74CBD9-C4BB-1348-B579-79D35EFC6304}"/>
              </a:ext>
            </a:extLst>
          </p:cNvPr>
          <p:cNvSpPr/>
          <p:nvPr/>
        </p:nvSpPr>
        <p:spPr>
          <a:xfrm rot="1990293">
            <a:off x="4932365" y="2234832"/>
            <a:ext cx="1416064" cy="424225"/>
          </a:xfrm>
          <a:prstGeom prst="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Response</a:t>
            </a:r>
          </a:p>
        </p:txBody>
      </p:sp>
      <p:sp>
        <p:nvSpPr>
          <p:cNvPr id="40" name="Right Arrow 39" descr="Response">
            <a:extLst>
              <a:ext uri="{FF2B5EF4-FFF2-40B4-BE49-F238E27FC236}">
                <a16:creationId xmlns:a16="http://schemas.microsoft.com/office/drawing/2014/main" id="{C5784D42-5A4E-E044-A44B-A3284831C0EA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/>
          <p:nvPr/>
        </p:nvSpPr>
        <p:spPr>
          <a:xfrm rot="2074675">
            <a:off x="4702605" y="2681529"/>
            <a:ext cx="1430286" cy="413208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bg1"/>
                </a:solidFill>
              </a:rPr>
              <a:t>Resquest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7829E6-20E2-6E40-84AF-FC9B59727E64}"/>
              </a:ext>
            </a:extLst>
          </p:cNvPr>
          <p:cNvGrpSpPr/>
          <p:nvPr/>
        </p:nvGrpSpPr>
        <p:grpSpPr>
          <a:xfrm>
            <a:off x="7395027" y="3055258"/>
            <a:ext cx="3616170" cy="2751293"/>
            <a:chOff x="7395027" y="3055258"/>
            <a:chExt cx="3616170" cy="27512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AF5C59-B931-4E43-8B69-1F1530958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5027" y="3055258"/>
              <a:ext cx="2137229" cy="21372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9E2C91-FBAC-9443-92AC-983BF1E22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9227" y="3947888"/>
              <a:ext cx="1244599" cy="124459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C1D47F-0CFE-D847-A50F-58CFBA81146B}"/>
                </a:ext>
              </a:extLst>
            </p:cNvPr>
            <p:cNvSpPr txBox="1"/>
            <p:nvPr/>
          </p:nvSpPr>
          <p:spPr>
            <a:xfrm>
              <a:off x="7892106" y="5344886"/>
              <a:ext cx="10052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400" b="1" dirty="0"/>
                <a:t>Server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15EDC6-8E48-6347-BA5F-D477BCB3C79D}"/>
                </a:ext>
              </a:extLst>
            </p:cNvPr>
            <p:cNvSpPr txBox="1"/>
            <p:nvPr/>
          </p:nvSpPr>
          <p:spPr>
            <a:xfrm>
              <a:off x="9630178" y="5344885"/>
              <a:ext cx="13810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400" b="1" dirty="0"/>
                <a:t>Database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C89AB8-A1F2-A445-BE56-C9587847728C}"/>
                </a:ext>
              </a:extLst>
            </p:cNvPr>
            <p:cNvSpPr/>
            <p:nvPr/>
          </p:nvSpPr>
          <p:spPr>
            <a:xfrm>
              <a:off x="8988552" y="4570187"/>
              <a:ext cx="405819" cy="10239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962C97CA-2501-7643-BED8-6B51CC42F2B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5FFDA4-E38E-4642-8F38-646647F6D455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84DAED47-B875-FF4B-BA14-89B6E585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9CFF2-CF40-0B4B-9A01-E7675181BE98}"/>
              </a:ext>
            </a:extLst>
          </p:cNvPr>
          <p:cNvSpPr txBox="1"/>
          <p:nvPr/>
        </p:nvSpPr>
        <p:spPr>
          <a:xfrm>
            <a:off x="1467780" y="1654625"/>
            <a:ext cx="128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r>
              <a:rPr lang="en-VN" sz="2400" b="1" dirty="0">
                <a:solidFill>
                  <a:srgbClr val="00B050"/>
                </a:solidFill>
              </a:rPr>
              <a:t> JSON </a:t>
            </a:r>
            <a:r>
              <a:rPr lang="en-VN" sz="2400" b="1" dirty="0">
                <a:solidFill>
                  <a:schemeClr val="accent6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34C81D-FB98-9744-B756-D83358B1B9DB}"/>
              </a:ext>
            </a:extLst>
          </p:cNvPr>
          <p:cNvSpPr txBox="1"/>
          <p:nvPr/>
        </p:nvSpPr>
        <p:spPr>
          <a:xfrm>
            <a:off x="2687800" y="2874041"/>
            <a:ext cx="128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solidFill>
                  <a:schemeClr val="accent6">
                    <a:lumMod val="50000"/>
                  </a:schemeClr>
                </a:solidFill>
              </a:rPr>
              <a:t>{</a:t>
            </a:r>
            <a:r>
              <a:rPr lang="en-VN" sz="2400" b="1" dirty="0">
                <a:solidFill>
                  <a:srgbClr val="00B050"/>
                </a:solidFill>
              </a:rPr>
              <a:t> JSON </a:t>
            </a:r>
            <a:r>
              <a:rPr lang="en-VN" sz="2400" b="1" dirty="0">
                <a:solidFill>
                  <a:schemeClr val="accent6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943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9" grpId="0" animBg="1"/>
      <p:bldP spid="40" grpId="0" animBg="1"/>
      <p:bldP spid="6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15938" y="2072703"/>
            <a:ext cx="82438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3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3.</a:t>
            </a:r>
          </a:p>
          <a:p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Tài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liệu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kỹ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Nunito Bold" charset="0"/>
                <a:cs typeface="Calibri" panose="020F0502020204030204" pitchFamily="34" charset="0"/>
              </a:rPr>
              <a:t>thuật</a:t>
            </a:r>
            <a:endParaRPr lang="en-US" sz="6600" b="1" dirty="0">
              <a:solidFill>
                <a:schemeClr val="tx2"/>
              </a:solidFill>
              <a:latin typeface="Calibri" panose="020F0502020204030204" pitchFamily="34" charset="0"/>
              <a:ea typeface="Nunito Bold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C70A9E-19A7-EC4B-9B85-B7A048BB5ED5}"/>
              </a:ext>
            </a:extLst>
          </p:cNvPr>
          <p:cNvGrpSpPr/>
          <p:nvPr/>
        </p:nvGrpSpPr>
        <p:grpSpPr>
          <a:xfrm>
            <a:off x="7826583" y="4465922"/>
            <a:ext cx="933242" cy="2008034"/>
            <a:chOff x="1415686" y="1862587"/>
            <a:chExt cx="1851863" cy="40531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377567-D310-2A46-8790-83F892FA0D91}"/>
                </a:ext>
              </a:extLst>
            </p:cNvPr>
            <p:cNvGrpSpPr/>
            <p:nvPr/>
          </p:nvGrpSpPr>
          <p:grpSpPr>
            <a:xfrm>
              <a:off x="1907696" y="1862587"/>
              <a:ext cx="867842" cy="1394963"/>
              <a:chOff x="1722958" y="1738762"/>
              <a:chExt cx="1231877" cy="1394963"/>
            </a:xfrm>
          </p:grpSpPr>
          <p:sp>
            <p:nvSpPr>
              <p:cNvPr id="18" name="Freeform: Shape 12">
                <a:extLst>
                  <a:ext uri="{FF2B5EF4-FFF2-40B4-BE49-F238E27FC236}">
                    <a16:creationId xmlns:a16="http://schemas.microsoft.com/office/drawing/2014/main" id="{A7F00D70-3CDD-7941-9FA7-C1B76D0A105E}"/>
                  </a:ext>
                </a:extLst>
              </p:cNvPr>
              <p:cNvSpPr/>
              <p:nvPr/>
            </p:nvSpPr>
            <p:spPr>
              <a:xfrm>
                <a:off x="1724017" y="1738762"/>
                <a:ext cx="1230818" cy="480564"/>
              </a:xfrm>
              <a:custGeom>
                <a:avLst/>
                <a:gdLst>
                  <a:gd name="connsiteX0" fmla="*/ 180977 w 1374357"/>
                  <a:gd name="connsiteY0" fmla="*/ 0 h 571500"/>
                  <a:gd name="connsiteX1" fmla="*/ 1193380 w 1374357"/>
                  <a:gd name="connsiteY1" fmla="*/ 0 h 571500"/>
                  <a:gd name="connsiteX2" fmla="*/ 1374357 w 1374357"/>
                  <a:gd name="connsiteY2" fmla="*/ 180977 h 571500"/>
                  <a:gd name="connsiteX3" fmla="*/ 1374357 w 1374357"/>
                  <a:gd name="connsiteY3" fmla="*/ 571500 h 571500"/>
                  <a:gd name="connsiteX4" fmla="*/ 1197431 w 1374357"/>
                  <a:gd name="connsiteY4" fmla="*/ 571500 h 571500"/>
                  <a:gd name="connsiteX5" fmla="*/ 1197431 w 1374357"/>
                  <a:gd name="connsiteY5" fmla="*/ 319624 h 571500"/>
                  <a:gd name="connsiteX6" fmla="*/ 1063050 w 1374357"/>
                  <a:gd name="connsiteY6" fmla="*/ 185243 h 571500"/>
                  <a:gd name="connsiteX7" fmla="*/ 311307 w 1374357"/>
                  <a:gd name="connsiteY7" fmla="*/ 185243 h 571500"/>
                  <a:gd name="connsiteX8" fmla="*/ 176926 w 1374357"/>
                  <a:gd name="connsiteY8" fmla="*/ 319624 h 571500"/>
                  <a:gd name="connsiteX9" fmla="*/ 176926 w 1374357"/>
                  <a:gd name="connsiteY9" fmla="*/ 571500 h 571500"/>
                  <a:gd name="connsiteX10" fmla="*/ 0 w 1374357"/>
                  <a:gd name="connsiteY10" fmla="*/ 571500 h 571500"/>
                  <a:gd name="connsiteX11" fmla="*/ 0 w 1374357"/>
                  <a:gd name="connsiteY11" fmla="*/ 180977 h 571500"/>
                  <a:gd name="connsiteX12" fmla="*/ 180977 w 1374357"/>
                  <a:gd name="connsiteY12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4357" h="571500">
                    <a:moveTo>
                      <a:pt x="180977" y="0"/>
                    </a:moveTo>
                    <a:lnTo>
                      <a:pt x="1193380" y="0"/>
                    </a:lnTo>
                    <a:cubicBezTo>
                      <a:pt x="1293331" y="0"/>
                      <a:pt x="1374357" y="81026"/>
                      <a:pt x="1374357" y="180977"/>
                    </a:cubicBezTo>
                    <a:lnTo>
                      <a:pt x="1374357" y="571500"/>
                    </a:lnTo>
                    <a:lnTo>
                      <a:pt x="1197431" y="571500"/>
                    </a:lnTo>
                    <a:lnTo>
                      <a:pt x="1197431" y="319624"/>
                    </a:lnTo>
                    <a:cubicBezTo>
                      <a:pt x="1197431" y="245407"/>
                      <a:pt x="1137267" y="185243"/>
                      <a:pt x="1063050" y="185243"/>
                    </a:cubicBezTo>
                    <a:lnTo>
                      <a:pt x="311307" y="185243"/>
                    </a:lnTo>
                    <a:cubicBezTo>
                      <a:pt x="237090" y="185243"/>
                      <a:pt x="176926" y="245407"/>
                      <a:pt x="176926" y="319624"/>
                    </a:cubicBezTo>
                    <a:lnTo>
                      <a:pt x="176926" y="571500"/>
                    </a:lnTo>
                    <a:lnTo>
                      <a:pt x="0" y="571500"/>
                    </a:lnTo>
                    <a:lnTo>
                      <a:pt x="0" y="180977"/>
                    </a:lnTo>
                    <a:cubicBezTo>
                      <a:pt x="0" y="81026"/>
                      <a:pt x="81026" y="0"/>
                      <a:pt x="180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9A164C-EC81-7140-9635-1F61DFD6AA01}"/>
                  </a:ext>
                </a:extLst>
              </p:cNvPr>
              <p:cNvSpPr/>
              <p:nvPr/>
            </p:nvSpPr>
            <p:spPr>
              <a:xfrm>
                <a:off x="2797902" y="2219325"/>
                <a:ext cx="156933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094E3BE-B27F-404B-8412-6655FBCB87AC}"/>
                  </a:ext>
                </a:extLst>
              </p:cNvPr>
              <p:cNvSpPr/>
              <p:nvPr/>
            </p:nvSpPr>
            <p:spPr>
              <a:xfrm>
                <a:off x="1722958" y="2219325"/>
                <a:ext cx="156933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7FA700-3D6E-9845-A4F2-39AD21EA17A3}"/>
                </a:ext>
              </a:extLst>
            </p:cNvPr>
            <p:cNvGrpSpPr/>
            <p:nvPr/>
          </p:nvGrpSpPr>
          <p:grpSpPr>
            <a:xfrm>
              <a:off x="1645551" y="5624308"/>
              <a:ext cx="1392130" cy="291444"/>
              <a:chOff x="1342243" y="5555717"/>
              <a:chExt cx="1774407" cy="371475"/>
            </a:xfrm>
            <a:solidFill>
              <a:schemeClr val="accent4"/>
            </a:solidFill>
          </p:grpSpPr>
          <p:sp>
            <p:nvSpPr>
              <p:cNvPr id="16" name="Rectangle: Rounded Corners 6">
                <a:extLst>
                  <a:ext uri="{FF2B5EF4-FFF2-40B4-BE49-F238E27FC236}">
                    <a16:creationId xmlns:a16="http://schemas.microsoft.com/office/drawing/2014/main" id="{5C0052BD-53D9-2543-9CB6-C391051819CA}"/>
                  </a:ext>
                </a:extLst>
              </p:cNvPr>
              <p:cNvSpPr/>
              <p:nvPr/>
            </p:nvSpPr>
            <p:spPr>
              <a:xfrm>
                <a:off x="1342243" y="5555717"/>
                <a:ext cx="200025" cy="371475"/>
              </a:xfrm>
              <a:prstGeom prst="roundRect">
                <a:avLst>
                  <a:gd name="adj" fmla="val 395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7">
                <a:extLst>
                  <a:ext uri="{FF2B5EF4-FFF2-40B4-BE49-F238E27FC236}">
                    <a16:creationId xmlns:a16="http://schemas.microsoft.com/office/drawing/2014/main" id="{263489D2-D561-5244-B9D8-EC097D105D63}"/>
                  </a:ext>
                </a:extLst>
              </p:cNvPr>
              <p:cNvSpPr/>
              <p:nvPr/>
            </p:nvSpPr>
            <p:spPr>
              <a:xfrm>
                <a:off x="2916625" y="5555717"/>
                <a:ext cx="200025" cy="371475"/>
              </a:xfrm>
              <a:prstGeom prst="roundRect">
                <a:avLst>
                  <a:gd name="adj" fmla="val 395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189802D-08A1-0A4B-A1A0-7A67CD7935B2}"/>
                </a:ext>
              </a:extLst>
            </p:cNvPr>
            <p:cNvSpPr/>
            <p:nvPr/>
          </p:nvSpPr>
          <p:spPr>
            <a:xfrm>
              <a:off x="1415686" y="3043335"/>
              <a:ext cx="1851863" cy="2726695"/>
            </a:xfrm>
            <a:prstGeom prst="roundRect">
              <a:avLst>
                <a:gd name="adj" fmla="val 815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Top Corners Rounded 17">
              <a:extLst>
                <a:ext uri="{FF2B5EF4-FFF2-40B4-BE49-F238E27FC236}">
                  <a16:creationId xmlns:a16="http://schemas.microsoft.com/office/drawing/2014/main" id="{D5BCADDC-1197-884E-9F86-95B3A2E538F7}"/>
                </a:ext>
              </a:extLst>
            </p:cNvPr>
            <p:cNvSpPr/>
            <p:nvPr/>
          </p:nvSpPr>
          <p:spPr>
            <a:xfrm rot="10800000">
              <a:off x="1616368" y="3048667"/>
              <a:ext cx="1450499" cy="680940"/>
            </a:xfrm>
            <a:prstGeom prst="round2SameRect">
              <a:avLst>
                <a:gd name="adj1" fmla="val 40447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Top Corners Rounded 18">
              <a:extLst>
                <a:ext uri="{FF2B5EF4-FFF2-40B4-BE49-F238E27FC236}">
                  <a16:creationId xmlns:a16="http://schemas.microsoft.com/office/drawing/2014/main" id="{CCF6339E-15E4-D54A-A1E1-8A6F5C65297D}"/>
                </a:ext>
              </a:extLst>
            </p:cNvPr>
            <p:cNvSpPr/>
            <p:nvPr/>
          </p:nvSpPr>
          <p:spPr>
            <a:xfrm>
              <a:off x="1616368" y="4243183"/>
              <a:ext cx="1450499" cy="1526847"/>
            </a:xfrm>
            <a:prstGeom prst="round2SameRect">
              <a:avLst>
                <a:gd name="adj1" fmla="val 15063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21">
              <a:extLst>
                <a:ext uri="{FF2B5EF4-FFF2-40B4-BE49-F238E27FC236}">
                  <a16:creationId xmlns:a16="http://schemas.microsoft.com/office/drawing/2014/main" id="{B3E31C1D-4C2C-FA40-A67E-E47CEEA9870B}"/>
                </a:ext>
              </a:extLst>
            </p:cNvPr>
            <p:cNvSpPr/>
            <p:nvPr/>
          </p:nvSpPr>
          <p:spPr>
            <a:xfrm rot="1405825">
              <a:off x="1818773" y="3714088"/>
              <a:ext cx="60362" cy="142327"/>
            </a:xfrm>
            <a:custGeom>
              <a:avLst/>
              <a:gdLst>
                <a:gd name="connsiteX0" fmla="*/ 28598 w 73807"/>
                <a:gd name="connsiteY0" fmla="*/ 110176 h 174030"/>
                <a:gd name="connsiteX1" fmla="*/ 16713 w 73807"/>
                <a:gd name="connsiteY1" fmla="*/ 140241 h 174030"/>
                <a:gd name="connsiteX2" fmla="*/ 46778 w 73807"/>
                <a:gd name="connsiteY2" fmla="*/ 152126 h 174030"/>
                <a:gd name="connsiteX3" fmla="*/ 58663 w 73807"/>
                <a:gd name="connsiteY3" fmla="*/ 122061 h 174030"/>
                <a:gd name="connsiteX4" fmla="*/ 28598 w 73807"/>
                <a:gd name="connsiteY4" fmla="*/ 110176 h 174030"/>
                <a:gd name="connsiteX5" fmla="*/ 9214 w 73807"/>
                <a:gd name="connsiteY5" fmla="*/ 9215 h 174030"/>
                <a:gd name="connsiteX6" fmla="*/ 31460 w 73807"/>
                <a:gd name="connsiteY6" fmla="*/ 0 h 174030"/>
                <a:gd name="connsiteX7" fmla="*/ 42347 w 73807"/>
                <a:gd name="connsiteY7" fmla="*/ 0 h 174030"/>
                <a:gd name="connsiteX8" fmla="*/ 73807 w 73807"/>
                <a:gd name="connsiteY8" fmla="*/ 31460 h 174030"/>
                <a:gd name="connsiteX9" fmla="*/ 73807 w 73807"/>
                <a:gd name="connsiteY9" fmla="*/ 142570 h 174030"/>
                <a:gd name="connsiteX10" fmla="*/ 42347 w 73807"/>
                <a:gd name="connsiteY10" fmla="*/ 174030 h 174030"/>
                <a:gd name="connsiteX11" fmla="*/ 31460 w 73807"/>
                <a:gd name="connsiteY11" fmla="*/ 174030 h 174030"/>
                <a:gd name="connsiteX12" fmla="*/ 0 w 73807"/>
                <a:gd name="connsiteY12" fmla="*/ 142570 h 174030"/>
                <a:gd name="connsiteX13" fmla="*/ 0 w 73807"/>
                <a:gd name="connsiteY13" fmla="*/ 31460 h 174030"/>
                <a:gd name="connsiteX14" fmla="*/ 9214 w 73807"/>
                <a:gd name="connsiteY14" fmla="*/ 9215 h 1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" h="174030">
                  <a:moveTo>
                    <a:pt x="28598" y="110176"/>
                  </a:moveTo>
                  <a:cubicBezTo>
                    <a:pt x="17014" y="115197"/>
                    <a:pt x="11693" y="128657"/>
                    <a:pt x="16713" y="140241"/>
                  </a:cubicBezTo>
                  <a:cubicBezTo>
                    <a:pt x="21733" y="151825"/>
                    <a:pt x="35194" y="157147"/>
                    <a:pt x="46778" y="152126"/>
                  </a:cubicBezTo>
                  <a:cubicBezTo>
                    <a:pt x="58362" y="147106"/>
                    <a:pt x="63683" y="133645"/>
                    <a:pt x="58663" y="122061"/>
                  </a:cubicBezTo>
                  <a:cubicBezTo>
                    <a:pt x="53643" y="110478"/>
                    <a:pt x="40182" y="105156"/>
                    <a:pt x="28598" y="110176"/>
                  </a:cubicBezTo>
                  <a:close/>
                  <a:moveTo>
                    <a:pt x="9214" y="9215"/>
                  </a:moveTo>
                  <a:cubicBezTo>
                    <a:pt x="14908" y="3521"/>
                    <a:pt x="22773" y="0"/>
                    <a:pt x="31460" y="0"/>
                  </a:cubicBezTo>
                  <a:lnTo>
                    <a:pt x="42347" y="0"/>
                  </a:lnTo>
                  <a:cubicBezTo>
                    <a:pt x="59722" y="0"/>
                    <a:pt x="73807" y="14085"/>
                    <a:pt x="73807" y="31460"/>
                  </a:cubicBezTo>
                  <a:lnTo>
                    <a:pt x="73807" y="142570"/>
                  </a:lnTo>
                  <a:cubicBezTo>
                    <a:pt x="73807" y="159945"/>
                    <a:pt x="59722" y="174030"/>
                    <a:pt x="42347" y="174030"/>
                  </a:cubicBezTo>
                  <a:lnTo>
                    <a:pt x="31460" y="174030"/>
                  </a:lnTo>
                  <a:cubicBezTo>
                    <a:pt x="14085" y="174030"/>
                    <a:pt x="0" y="159945"/>
                    <a:pt x="0" y="142570"/>
                  </a:cubicBezTo>
                  <a:lnTo>
                    <a:pt x="0" y="31460"/>
                  </a:lnTo>
                  <a:cubicBezTo>
                    <a:pt x="0" y="22773"/>
                    <a:pt x="3521" y="14907"/>
                    <a:pt x="9214" y="92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22">
              <a:extLst>
                <a:ext uri="{FF2B5EF4-FFF2-40B4-BE49-F238E27FC236}">
                  <a16:creationId xmlns:a16="http://schemas.microsoft.com/office/drawing/2014/main" id="{D20836F3-D613-D34D-BB9D-8AB8B4A0F4F7}"/>
                </a:ext>
              </a:extLst>
            </p:cNvPr>
            <p:cNvSpPr/>
            <p:nvPr/>
          </p:nvSpPr>
          <p:spPr>
            <a:xfrm>
              <a:off x="1904944" y="3731305"/>
              <a:ext cx="60362" cy="142327"/>
            </a:xfrm>
            <a:custGeom>
              <a:avLst/>
              <a:gdLst>
                <a:gd name="connsiteX0" fmla="*/ 28598 w 73807"/>
                <a:gd name="connsiteY0" fmla="*/ 110176 h 174030"/>
                <a:gd name="connsiteX1" fmla="*/ 16713 w 73807"/>
                <a:gd name="connsiteY1" fmla="*/ 140241 h 174030"/>
                <a:gd name="connsiteX2" fmla="*/ 46778 w 73807"/>
                <a:gd name="connsiteY2" fmla="*/ 152126 h 174030"/>
                <a:gd name="connsiteX3" fmla="*/ 58663 w 73807"/>
                <a:gd name="connsiteY3" fmla="*/ 122061 h 174030"/>
                <a:gd name="connsiteX4" fmla="*/ 28598 w 73807"/>
                <a:gd name="connsiteY4" fmla="*/ 110176 h 174030"/>
                <a:gd name="connsiteX5" fmla="*/ 9214 w 73807"/>
                <a:gd name="connsiteY5" fmla="*/ 9215 h 174030"/>
                <a:gd name="connsiteX6" fmla="*/ 31460 w 73807"/>
                <a:gd name="connsiteY6" fmla="*/ 0 h 174030"/>
                <a:gd name="connsiteX7" fmla="*/ 42347 w 73807"/>
                <a:gd name="connsiteY7" fmla="*/ 0 h 174030"/>
                <a:gd name="connsiteX8" fmla="*/ 73807 w 73807"/>
                <a:gd name="connsiteY8" fmla="*/ 31460 h 174030"/>
                <a:gd name="connsiteX9" fmla="*/ 73807 w 73807"/>
                <a:gd name="connsiteY9" fmla="*/ 142570 h 174030"/>
                <a:gd name="connsiteX10" fmla="*/ 42347 w 73807"/>
                <a:gd name="connsiteY10" fmla="*/ 174030 h 174030"/>
                <a:gd name="connsiteX11" fmla="*/ 31460 w 73807"/>
                <a:gd name="connsiteY11" fmla="*/ 174030 h 174030"/>
                <a:gd name="connsiteX12" fmla="*/ 0 w 73807"/>
                <a:gd name="connsiteY12" fmla="*/ 142570 h 174030"/>
                <a:gd name="connsiteX13" fmla="*/ 0 w 73807"/>
                <a:gd name="connsiteY13" fmla="*/ 31460 h 174030"/>
                <a:gd name="connsiteX14" fmla="*/ 9214 w 73807"/>
                <a:gd name="connsiteY14" fmla="*/ 9215 h 1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" h="174030">
                  <a:moveTo>
                    <a:pt x="28598" y="110176"/>
                  </a:moveTo>
                  <a:cubicBezTo>
                    <a:pt x="17014" y="115197"/>
                    <a:pt x="11693" y="128657"/>
                    <a:pt x="16713" y="140241"/>
                  </a:cubicBezTo>
                  <a:cubicBezTo>
                    <a:pt x="21733" y="151825"/>
                    <a:pt x="35194" y="157147"/>
                    <a:pt x="46778" y="152126"/>
                  </a:cubicBezTo>
                  <a:cubicBezTo>
                    <a:pt x="58362" y="147106"/>
                    <a:pt x="63683" y="133645"/>
                    <a:pt x="58663" y="122061"/>
                  </a:cubicBezTo>
                  <a:cubicBezTo>
                    <a:pt x="53643" y="110478"/>
                    <a:pt x="40182" y="105156"/>
                    <a:pt x="28598" y="110176"/>
                  </a:cubicBezTo>
                  <a:close/>
                  <a:moveTo>
                    <a:pt x="9214" y="9215"/>
                  </a:moveTo>
                  <a:cubicBezTo>
                    <a:pt x="14908" y="3521"/>
                    <a:pt x="22773" y="0"/>
                    <a:pt x="31460" y="0"/>
                  </a:cubicBezTo>
                  <a:lnTo>
                    <a:pt x="42347" y="0"/>
                  </a:lnTo>
                  <a:cubicBezTo>
                    <a:pt x="59722" y="0"/>
                    <a:pt x="73807" y="14085"/>
                    <a:pt x="73807" y="31460"/>
                  </a:cubicBezTo>
                  <a:lnTo>
                    <a:pt x="73807" y="142570"/>
                  </a:lnTo>
                  <a:cubicBezTo>
                    <a:pt x="73807" y="159945"/>
                    <a:pt x="59722" y="174030"/>
                    <a:pt x="42347" y="174030"/>
                  </a:cubicBezTo>
                  <a:lnTo>
                    <a:pt x="31460" y="174030"/>
                  </a:lnTo>
                  <a:cubicBezTo>
                    <a:pt x="14085" y="174030"/>
                    <a:pt x="0" y="159945"/>
                    <a:pt x="0" y="142570"/>
                  </a:cubicBezTo>
                  <a:lnTo>
                    <a:pt x="0" y="31460"/>
                  </a:lnTo>
                  <a:cubicBezTo>
                    <a:pt x="0" y="22773"/>
                    <a:pt x="3521" y="14907"/>
                    <a:pt x="9214" y="92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23">
              <a:extLst>
                <a:ext uri="{FF2B5EF4-FFF2-40B4-BE49-F238E27FC236}">
                  <a16:creationId xmlns:a16="http://schemas.microsoft.com/office/drawing/2014/main" id="{7A4381D5-E9B7-2043-8000-E169EAB317EC}"/>
                </a:ext>
              </a:extLst>
            </p:cNvPr>
            <p:cNvSpPr/>
            <p:nvPr/>
          </p:nvSpPr>
          <p:spPr>
            <a:xfrm>
              <a:off x="2104807" y="3548299"/>
              <a:ext cx="473620" cy="101394"/>
            </a:xfrm>
            <a:prstGeom prst="roundRect">
              <a:avLst>
                <a:gd name="adj" fmla="val 50000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8C9D50-60BA-F342-A1FC-B2C56BD36B7E}"/>
                </a:ext>
              </a:extLst>
            </p:cNvPr>
            <p:cNvGrpSpPr/>
            <p:nvPr/>
          </p:nvGrpSpPr>
          <p:grpSpPr>
            <a:xfrm rot="21148709">
              <a:off x="2204157" y="4219064"/>
              <a:ext cx="146533" cy="159544"/>
              <a:chOff x="1971173" y="3866488"/>
              <a:chExt cx="146533" cy="159544"/>
            </a:xfrm>
          </p:grpSpPr>
          <p:sp>
            <p:nvSpPr>
              <p:cNvPr id="14" name="Freeform: Shape 24">
                <a:extLst>
                  <a:ext uri="{FF2B5EF4-FFF2-40B4-BE49-F238E27FC236}">
                    <a16:creationId xmlns:a16="http://schemas.microsoft.com/office/drawing/2014/main" id="{7A8EBD9B-8424-9D4D-B386-D312E0DE7244}"/>
                  </a:ext>
                </a:extLst>
              </p:cNvPr>
              <p:cNvSpPr/>
              <p:nvPr/>
            </p:nvSpPr>
            <p:spPr>
              <a:xfrm rot="1405825">
                <a:off x="1971173" y="3866488"/>
                <a:ext cx="60362" cy="142327"/>
              </a:xfrm>
              <a:custGeom>
                <a:avLst/>
                <a:gdLst>
                  <a:gd name="connsiteX0" fmla="*/ 28598 w 73807"/>
                  <a:gd name="connsiteY0" fmla="*/ 110176 h 174030"/>
                  <a:gd name="connsiteX1" fmla="*/ 16713 w 73807"/>
                  <a:gd name="connsiteY1" fmla="*/ 140241 h 174030"/>
                  <a:gd name="connsiteX2" fmla="*/ 46778 w 73807"/>
                  <a:gd name="connsiteY2" fmla="*/ 152126 h 174030"/>
                  <a:gd name="connsiteX3" fmla="*/ 58663 w 73807"/>
                  <a:gd name="connsiteY3" fmla="*/ 122061 h 174030"/>
                  <a:gd name="connsiteX4" fmla="*/ 28598 w 73807"/>
                  <a:gd name="connsiteY4" fmla="*/ 110176 h 174030"/>
                  <a:gd name="connsiteX5" fmla="*/ 9214 w 73807"/>
                  <a:gd name="connsiteY5" fmla="*/ 9215 h 174030"/>
                  <a:gd name="connsiteX6" fmla="*/ 31460 w 73807"/>
                  <a:gd name="connsiteY6" fmla="*/ 0 h 174030"/>
                  <a:gd name="connsiteX7" fmla="*/ 42347 w 73807"/>
                  <a:gd name="connsiteY7" fmla="*/ 0 h 174030"/>
                  <a:gd name="connsiteX8" fmla="*/ 73807 w 73807"/>
                  <a:gd name="connsiteY8" fmla="*/ 31460 h 174030"/>
                  <a:gd name="connsiteX9" fmla="*/ 73807 w 73807"/>
                  <a:gd name="connsiteY9" fmla="*/ 142570 h 174030"/>
                  <a:gd name="connsiteX10" fmla="*/ 42347 w 73807"/>
                  <a:gd name="connsiteY10" fmla="*/ 174030 h 174030"/>
                  <a:gd name="connsiteX11" fmla="*/ 31460 w 73807"/>
                  <a:gd name="connsiteY11" fmla="*/ 174030 h 174030"/>
                  <a:gd name="connsiteX12" fmla="*/ 0 w 73807"/>
                  <a:gd name="connsiteY12" fmla="*/ 142570 h 174030"/>
                  <a:gd name="connsiteX13" fmla="*/ 0 w 73807"/>
                  <a:gd name="connsiteY13" fmla="*/ 31460 h 174030"/>
                  <a:gd name="connsiteX14" fmla="*/ 9214 w 73807"/>
                  <a:gd name="connsiteY14" fmla="*/ 9215 h 1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807" h="174030">
                    <a:moveTo>
                      <a:pt x="28598" y="110176"/>
                    </a:moveTo>
                    <a:cubicBezTo>
                      <a:pt x="17014" y="115197"/>
                      <a:pt x="11693" y="128657"/>
                      <a:pt x="16713" y="140241"/>
                    </a:cubicBezTo>
                    <a:cubicBezTo>
                      <a:pt x="21733" y="151825"/>
                      <a:pt x="35194" y="157147"/>
                      <a:pt x="46778" y="152126"/>
                    </a:cubicBezTo>
                    <a:cubicBezTo>
                      <a:pt x="58362" y="147106"/>
                      <a:pt x="63683" y="133645"/>
                      <a:pt x="58663" y="122061"/>
                    </a:cubicBezTo>
                    <a:cubicBezTo>
                      <a:pt x="53643" y="110478"/>
                      <a:pt x="40182" y="105156"/>
                      <a:pt x="28598" y="110176"/>
                    </a:cubicBezTo>
                    <a:close/>
                    <a:moveTo>
                      <a:pt x="9214" y="9215"/>
                    </a:moveTo>
                    <a:cubicBezTo>
                      <a:pt x="14908" y="3521"/>
                      <a:pt x="22773" y="0"/>
                      <a:pt x="31460" y="0"/>
                    </a:cubicBezTo>
                    <a:lnTo>
                      <a:pt x="42347" y="0"/>
                    </a:lnTo>
                    <a:cubicBezTo>
                      <a:pt x="59722" y="0"/>
                      <a:pt x="73807" y="14085"/>
                      <a:pt x="73807" y="31460"/>
                    </a:cubicBezTo>
                    <a:lnTo>
                      <a:pt x="73807" y="142570"/>
                    </a:lnTo>
                    <a:cubicBezTo>
                      <a:pt x="73807" y="159945"/>
                      <a:pt x="59722" y="174030"/>
                      <a:pt x="42347" y="174030"/>
                    </a:cubicBezTo>
                    <a:lnTo>
                      <a:pt x="31460" y="174030"/>
                    </a:lnTo>
                    <a:cubicBezTo>
                      <a:pt x="14085" y="174030"/>
                      <a:pt x="0" y="159945"/>
                      <a:pt x="0" y="142570"/>
                    </a:cubicBezTo>
                    <a:lnTo>
                      <a:pt x="0" y="31460"/>
                    </a:lnTo>
                    <a:cubicBezTo>
                      <a:pt x="0" y="22773"/>
                      <a:pt x="3521" y="14907"/>
                      <a:pt x="9214" y="92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25">
                <a:extLst>
                  <a:ext uri="{FF2B5EF4-FFF2-40B4-BE49-F238E27FC236}">
                    <a16:creationId xmlns:a16="http://schemas.microsoft.com/office/drawing/2014/main" id="{474AB9FA-107F-AD40-A493-82582F676971}"/>
                  </a:ext>
                </a:extLst>
              </p:cNvPr>
              <p:cNvSpPr/>
              <p:nvPr/>
            </p:nvSpPr>
            <p:spPr>
              <a:xfrm>
                <a:off x="2057344" y="3883705"/>
                <a:ext cx="60362" cy="142327"/>
              </a:xfrm>
              <a:custGeom>
                <a:avLst/>
                <a:gdLst>
                  <a:gd name="connsiteX0" fmla="*/ 28598 w 73807"/>
                  <a:gd name="connsiteY0" fmla="*/ 110176 h 174030"/>
                  <a:gd name="connsiteX1" fmla="*/ 16713 w 73807"/>
                  <a:gd name="connsiteY1" fmla="*/ 140241 h 174030"/>
                  <a:gd name="connsiteX2" fmla="*/ 46778 w 73807"/>
                  <a:gd name="connsiteY2" fmla="*/ 152126 h 174030"/>
                  <a:gd name="connsiteX3" fmla="*/ 58663 w 73807"/>
                  <a:gd name="connsiteY3" fmla="*/ 122061 h 174030"/>
                  <a:gd name="connsiteX4" fmla="*/ 28598 w 73807"/>
                  <a:gd name="connsiteY4" fmla="*/ 110176 h 174030"/>
                  <a:gd name="connsiteX5" fmla="*/ 9214 w 73807"/>
                  <a:gd name="connsiteY5" fmla="*/ 9215 h 174030"/>
                  <a:gd name="connsiteX6" fmla="*/ 31460 w 73807"/>
                  <a:gd name="connsiteY6" fmla="*/ 0 h 174030"/>
                  <a:gd name="connsiteX7" fmla="*/ 42347 w 73807"/>
                  <a:gd name="connsiteY7" fmla="*/ 0 h 174030"/>
                  <a:gd name="connsiteX8" fmla="*/ 73807 w 73807"/>
                  <a:gd name="connsiteY8" fmla="*/ 31460 h 174030"/>
                  <a:gd name="connsiteX9" fmla="*/ 73807 w 73807"/>
                  <a:gd name="connsiteY9" fmla="*/ 142570 h 174030"/>
                  <a:gd name="connsiteX10" fmla="*/ 42347 w 73807"/>
                  <a:gd name="connsiteY10" fmla="*/ 174030 h 174030"/>
                  <a:gd name="connsiteX11" fmla="*/ 31460 w 73807"/>
                  <a:gd name="connsiteY11" fmla="*/ 174030 h 174030"/>
                  <a:gd name="connsiteX12" fmla="*/ 0 w 73807"/>
                  <a:gd name="connsiteY12" fmla="*/ 142570 h 174030"/>
                  <a:gd name="connsiteX13" fmla="*/ 0 w 73807"/>
                  <a:gd name="connsiteY13" fmla="*/ 31460 h 174030"/>
                  <a:gd name="connsiteX14" fmla="*/ 9214 w 73807"/>
                  <a:gd name="connsiteY14" fmla="*/ 9215 h 1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807" h="174030">
                    <a:moveTo>
                      <a:pt x="28598" y="110176"/>
                    </a:moveTo>
                    <a:cubicBezTo>
                      <a:pt x="17014" y="115197"/>
                      <a:pt x="11693" y="128657"/>
                      <a:pt x="16713" y="140241"/>
                    </a:cubicBezTo>
                    <a:cubicBezTo>
                      <a:pt x="21733" y="151825"/>
                      <a:pt x="35194" y="157147"/>
                      <a:pt x="46778" y="152126"/>
                    </a:cubicBezTo>
                    <a:cubicBezTo>
                      <a:pt x="58362" y="147106"/>
                      <a:pt x="63683" y="133645"/>
                      <a:pt x="58663" y="122061"/>
                    </a:cubicBezTo>
                    <a:cubicBezTo>
                      <a:pt x="53643" y="110478"/>
                      <a:pt x="40182" y="105156"/>
                      <a:pt x="28598" y="110176"/>
                    </a:cubicBezTo>
                    <a:close/>
                    <a:moveTo>
                      <a:pt x="9214" y="9215"/>
                    </a:moveTo>
                    <a:cubicBezTo>
                      <a:pt x="14908" y="3521"/>
                      <a:pt x="22773" y="0"/>
                      <a:pt x="31460" y="0"/>
                    </a:cubicBezTo>
                    <a:lnTo>
                      <a:pt x="42347" y="0"/>
                    </a:lnTo>
                    <a:cubicBezTo>
                      <a:pt x="59722" y="0"/>
                      <a:pt x="73807" y="14085"/>
                      <a:pt x="73807" y="31460"/>
                    </a:cubicBezTo>
                    <a:lnTo>
                      <a:pt x="73807" y="142570"/>
                    </a:lnTo>
                    <a:cubicBezTo>
                      <a:pt x="73807" y="159945"/>
                      <a:pt x="59722" y="174030"/>
                      <a:pt x="42347" y="174030"/>
                    </a:cubicBezTo>
                    <a:lnTo>
                      <a:pt x="31460" y="174030"/>
                    </a:lnTo>
                    <a:cubicBezTo>
                      <a:pt x="14085" y="174030"/>
                      <a:pt x="0" y="159945"/>
                      <a:pt x="0" y="142570"/>
                    </a:cubicBezTo>
                    <a:lnTo>
                      <a:pt x="0" y="31460"/>
                    </a:lnTo>
                    <a:cubicBezTo>
                      <a:pt x="0" y="22773"/>
                      <a:pt x="3521" y="14907"/>
                      <a:pt x="9214" y="92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D50E00-79E0-9441-A704-91B12F98D59D}"/>
              </a:ext>
            </a:extLst>
          </p:cNvPr>
          <p:cNvGrpSpPr/>
          <p:nvPr/>
        </p:nvGrpSpPr>
        <p:grpSpPr>
          <a:xfrm>
            <a:off x="8472457" y="5700647"/>
            <a:ext cx="1043524" cy="811073"/>
            <a:chOff x="2671988" y="4372653"/>
            <a:chExt cx="2070700" cy="1637129"/>
          </a:xfrm>
        </p:grpSpPr>
        <p:sp>
          <p:nvSpPr>
            <p:cNvPr id="22" name="Freeform: Shape 38">
              <a:extLst>
                <a:ext uri="{FF2B5EF4-FFF2-40B4-BE49-F238E27FC236}">
                  <a16:creationId xmlns:a16="http://schemas.microsoft.com/office/drawing/2014/main" id="{23982B8D-633D-4E4D-91A5-0B1C0E1B50A0}"/>
                </a:ext>
              </a:extLst>
            </p:cNvPr>
            <p:cNvSpPr/>
            <p:nvPr/>
          </p:nvSpPr>
          <p:spPr>
            <a:xfrm>
              <a:off x="2671988" y="4665059"/>
              <a:ext cx="2070700" cy="1344723"/>
            </a:xfrm>
            <a:custGeom>
              <a:avLst/>
              <a:gdLst>
                <a:gd name="connsiteX0" fmla="*/ 1788034 w 2070700"/>
                <a:gd name="connsiteY0" fmla="*/ 1691 h 1344723"/>
                <a:gd name="connsiteX1" fmla="*/ 1914251 w 2070700"/>
                <a:gd name="connsiteY1" fmla="*/ 1691 h 1344723"/>
                <a:gd name="connsiteX2" fmla="*/ 2070700 w 2070700"/>
                <a:gd name="connsiteY2" fmla="*/ 158141 h 1344723"/>
                <a:gd name="connsiteX3" fmla="*/ 2070700 w 2070700"/>
                <a:gd name="connsiteY3" fmla="*/ 1188273 h 1344723"/>
                <a:gd name="connsiteX4" fmla="*/ 1914251 w 2070700"/>
                <a:gd name="connsiteY4" fmla="*/ 1344723 h 1344723"/>
                <a:gd name="connsiteX5" fmla="*/ 1788034 w 2070700"/>
                <a:gd name="connsiteY5" fmla="*/ 1344723 h 1344723"/>
                <a:gd name="connsiteX6" fmla="*/ 156450 w 2070700"/>
                <a:gd name="connsiteY6" fmla="*/ 1691 h 1344723"/>
                <a:gd name="connsiteX7" fmla="*/ 282666 w 2070700"/>
                <a:gd name="connsiteY7" fmla="*/ 1691 h 1344723"/>
                <a:gd name="connsiteX8" fmla="*/ 282666 w 2070700"/>
                <a:gd name="connsiteY8" fmla="*/ 1344723 h 1344723"/>
                <a:gd name="connsiteX9" fmla="*/ 156450 w 2070700"/>
                <a:gd name="connsiteY9" fmla="*/ 1344723 h 1344723"/>
                <a:gd name="connsiteX10" fmla="*/ 0 w 2070700"/>
                <a:gd name="connsiteY10" fmla="*/ 1188273 h 1344723"/>
                <a:gd name="connsiteX11" fmla="*/ 0 w 2070700"/>
                <a:gd name="connsiteY11" fmla="*/ 158141 h 1344723"/>
                <a:gd name="connsiteX12" fmla="*/ 156450 w 2070700"/>
                <a:gd name="connsiteY12" fmla="*/ 1691 h 1344723"/>
                <a:gd name="connsiteX13" fmla="*/ 741255 w 2070700"/>
                <a:gd name="connsiteY13" fmla="*/ 0 h 1344723"/>
                <a:gd name="connsiteX14" fmla="*/ 853339 w 2070700"/>
                <a:gd name="connsiteY14" fmla="*/ 0 h 1344723"/>
                <a:gd name="connsiteX15" fmla="*/ 853339 w 2070700"/>
                <a:gd name="connsiteY15" fmla="*/ 1691 h 1344723"/>
                <a:gd name="connsiteX16" fmla="*/ 1217361 w 2070700"/>
                <a:gd name="connsiteY16" fmla="*/ 1691 h 1344723"/>
                <a:gd name="connsiteX17" fmla="*/ 1217361 w 2070700"/>
                <a:gd name="connsiteY17" fmla="*/ 0 h 1344723"/>
                <a:gd name="connsiteX18" fmla="*/ 1329446 w 2070700"/>
                <a:gd name="connsiteY18" fmla="*/ 0 h 1344723"/>
                <a:gd name="connsiteX19" fmla="*/ 1329446 w 2070700"/>
                <a:gd name="connsiteY19" fmla="*/ 1691 h 1344723"/>
                <a:gd name="connsiteX20" fmla="*/ 1672248 w 2070700"/>
                <a:gd name="connsiteY20" fmla="*/ 1691 h 1344723"/>
                <a:gd name="connsiteX21" fmla="*/ 1672248 w 2070700"/>
                <a:gd name="connsiteY21" fmla="*/ 1344723 h 1344723"/>
                <a:gd name="connsiteX22" fmla="*/ 398452 w 2070700"/>
                <a:gd name="connsiteY22" fmla="*/ 1344723 h 1344723"/>
                <a:gd name="connsiteX23" fmla="*/ 398452 w 2070700"/>
                <a:gd name="connsiteY23" fmla="*/ 1691 h 1344723"/>
                <a:gd name="connsiteX24" fmla="*/ 741255 w 2070700"/>
                <a:gd name="connsiteY24" fmla="*/ 1691 h 13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70700" h="1344723">
                  <a:moveTo>
                    <a:pt x="1788034" y="1691"/>
                  </a:moveTo>
                  <a:lnTo>
                    <a:pt x="1914251" y="1691"/>
                  </a:lnTo>
                  <a:cubicBezTo>
                    <a:pt x="2000655" y="1691"/>
                    <a:pt x="2070700" y="71736"/>
                    <a:pt x="2070700" y="158141"/>
                  </a:cubicBezTo>
                  <a:lnTo>
                    <a:pt x="2070700" y="1188273"/>
                  </a:lnTo>
                  <a:cubicBezTo>
                    <a:pt x="2070700" y="1274678"/>
                    <a:pt x="2000655" y="1344723"/>
                    <a:pt x="1914251" y="1344723"/>
                  </a:cubicBezTo>
                  <a:lnTo>
                    <a:pt x="1788034" y="1344723"/>
                  </a:lnTo>
                  <a:close/>
                  <a:moveTo>
                    <a:pt x="156450" y="1691"/>
                  </a:moveTo>
                  <a:lnTo>
                    <a:pt x="282666" y="1691"/>
                  </a:lnTo>
                  <a:lnTo>
                    <a:pt x="282666" y="1344723"/>
                  </a:lnTo>
                  <a:lnTo>
                    <a:pt x="156450" y="1344723"/>
                  </a:lnTo>
                  <a:cubicBezTo>
                    <a:pt x="70045" y="1344723"/>
                    <a:pt x="0" y="1274678"/>
                    <a:pt x="0" y="1188273"/>
                  </a:cubicBezTo>
                  <a:lnTo>
                    <a:pt x="0" y="158141"/>
                  </a:lnTo>
                  <a:cubicBezTo>
                    <a:pt x="0" y="71736"/>
                    <a:pt x="70045" y="1691"/>
                    <a:pt x="156450" y="1691"/>
                  </a:cubicBezTo>
                  <a:close/>
                  <a:moveTo>
                    <a:pt x="741255" y="0"/>
                  </a:moveTo>
                  <a:lnTo>
                    <a:pt x="853339" y="0"/>
                  </a:lnTo>
                  <a:lnTo>
                    <a:pt x="853339" y="1691"/>
                  </a:lnTo>
                  <a:lnTo>
                    <a:pt x="1217361" y="1691"/>
                  </a:lnTo>
                  <a:lnTo>
                    <a:pt x="1217361" y="0"/>
                  </a:lnTo>
                  <a:lnTo>
                    <a:pt x="1329446" y="0"/>
                  </a:lnTo>
                  <a:lnTo>
                    <a:pt x="1329446" y="1691"/>
                  </a:lnTo>
                  <a:lnTo>
                    <a:pt x="1672248" y="1691"/>
                  </a:lnTo>
                  <a:lnTo>
                    <a:pt x="1672248" y="1344723"/>
                  </a:lnTo>
                  <a:lnTo>
                    <a:pt x="398452" y="1344723"/>
                  </a:lnTo>
                  <a:lnTo>
                    <a:pt x="398452" y="1691"/>
                  </a:lnTo>
                  <a:lnTo>
                    <a:pt x="741255" y="1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0D5AA07-BF78-8F4C-B09B-6F81844A2B0F}"/>
                </a:ext>
              </a:extLst>
            </p:cNvPr>
            <p:cNvSpPr/>
            <p:nvPr/>
          </p:nvSpPr>
          <p:spPr>
            <a:xfrm>
              <a:off x="2901856" y="4665058"/>
              <a:ext cx="178025" cy="13447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F64E7E-15A6-754C-96D8-D398D84D6F8B}"/>
                </a:ext>
              </a:extLst>
            </p:cNvPr>
            <p:cNvSpPr/>
            <p:nvPr/>
          </p:nvSpPr>
          <p:spPr>
            <a:xfrm>
              <a:off x="4303422" y="4665058"/>
              <a:ext cx="178025" cy="13447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ame 24">
              <a:extLst>
                <a:ext uri="{FF2B5EF4-FFF2-40B4-BE49-F238E27FC236}">
                  <a16:creationId xmlns:a16="http://schemas.microsoft.com/office/drawing/2014/main" id="{73734C4D-4ED5-2B47-BE89-3EA7DF71E4D1}"/>
                </a:ext>
              </a:extLst>
            </p:cNvPr>
            <p:cNvSpPr/>
            <p:nvPr/>
          </p:nvSpPr>
          <p:spPr>
            <a:xfrm>
              <a:off x="2860135" y="5533477"/>
              <a:ext cx="262454" cy="169936"/>
            </a:xfrm>
            <a:prstGeom prst="frame">
              <a:avLst>
                <a:gd name="adj1" fmla="val 2194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ame 25">
              <a:extLst>
                <a:ext uri="{FF2B5EF4-FFF2-40B4-BE49-F238E27FC236}">
                  <a16:creationId xmlns:a16="http://schemas.microsoft.com/office/drawing/2014/main" id="{EC078739-F60A-864E-9AE9-001C22C2C59F}"/>
                </a:ext>
              </a:extLst>
            </p:cNvPr>
            <p:cNvSpPr/>
            <p:nvPr/>
          </p:nvSpPr>
          <p:spPr>
            <a:xfrm>
              <a:off x="4261207" y="5533477"/>
              <a:ext cx="262454" cy="169936"/>
            </a:xfrm>
            <a:prstGeom prst="frame">
              <a:avLst>
                <a:gd name="adj1" fmla="val 2194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37">
              <a:extLst>
                <a:ext uri="{FF2B5EF4-FFF2-40B4-BE49-F238E27FC236}">
                  <a16:creationId xmlns:a16="http://schemas.microsoft.com/office/drawing/2014/main" id="{0328318A-6CE5-7B41-A456-4C7592581FF7}"/>
                </a:ext>
              </a:extLst>
            </p:cNvPr>
            <p:cNvSpPr/>
            <p:nvPr/>
          </p:nvSpPr>
          <p:spPr>
            <a:xfrm>
              <a:off x="3413243" y="4372653"/>
              <a:ext cx="588191" cy="292405"/>
            </a:xfrm>
            <a:custGeom>
              <a:avLst/>
              <a:gdLst>
                <a:gd name="connsiteX0" fmla="*/ 85779 w 588191"/>
                <a:gd name="connsiteY0" fmla="*/ 0 h 292405"/>
                <a:gd name="connsiteX1" fmla="*/ 502412 w 588191"/>
                <a:gd name="connsiteY1" fmla="*/ 0 h 292405"/>
                <a:gd name="connsiteX2" fmla="*/ 588191 w 588191"/>
                <a:gd name="connsiteY2" fmla="*/ 85779 h 292405"/>
                <a:gd name="connsiteX3" fmla="*/ 588191 w 588191"/>
                <a:gd name="connsiteY3" fmla="*/ 292405 h 292405"/>
                <a:gd name="connsiteX4" fmla="*/ 476106 w 588191"/>
                <a:gd name="connsiteY4" fmla="*/ 292405 h 292405"/>
                <a:gd name="connsiteX5" fmla="*/ 476106 w 588191"/>
                <a:gd name="connsiteY5" fmla="*/ 177618 h 292405"/>
                <a:gd name="connsiteX6" fmla="*/ 410573 w 588191"/>
                <a:gd name="connsiteY6" fmla="*/ 112085 h 292405"/>
                <a:gd name="connsiteX7" fmla="*/ 177617 w 588191"/>
                <a:gd name="connsiteY7" fmla="*/ 112085 h 292405"/>
                <a:gd name="connsiteX8" fmla="*/ 112084 w 588191"/>
                <a:gd name="connsiteY8" fmla="*/ 177618 h 292405"/>
                <a:gd name="connsiteX9" fmla="*/ 112084 w 588191"/>
                <a:gd name="connsiteY9" fmla="*/ 292405 h 292405"/>
                <a:gd name="connsiteX10" fmla="*/ 0 w 588191"/>
                <a:gd name="connsiteY10" fmla="*/ 292405 h 292405"/>
                <a:gd name="connsiteX11" fmla="*/ 0 w 588191"/>
                <a:gd name="connsiteY11" fmla="*/ 85779 h 292405"/>
                <a:gd name="connsiteX12" fmla="*/ 85779 w 588191"/>
                <a:gd name="connsiteY12" fmla="*/ 0 h 29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191" h="292405">
                  <a:moveTo>
                    <a:pt x="85779" y="0"/>
                  </a:moveTo>
                  <a:lnTo>
                    <a:pt x="502412" y="0"/>
                  </a:lnTo>
                  <a:cubicBezTo>
                    <a:pt x="549786" y="0"/>
                    <a:pt x="588191" y="38405"/>
                    <a:pt x="588191" y="85779"/>
                  </a:cubicBezTo>
                  <a:lnTo>
                    <a:pt x="588191" y="292405"/>
                  </a:lnTo>
                  <a:lnTo>
                    <a:pt x="476106" y="292405"/>
                  </a:lnTo>
                  <a:lnTo>
                    <a:pt x="476106" y="177618"/>
                  </a:lnTo>
                  <a:cubicBezTo>
                    <a:pt x="476106" y="141425"/>
                    <a:pt x="446766" y="112085"/>
                    <a:pt x="410573" y="112085"/>
                  </a:cubicBezTo>
                  <a:lnTo>
                    <a:pt x="177617" y="112085"/>
                  </a:lnTo>
                  <a:cubicBezTo>
                    <a:pt x="141424" y="112085"/>
                    <a:pt x="112084" y="141425"/>
                    <a:pt x="112084" y="177618"/>
                  </a:cubicBezTo>
                  <a:lnTo>
                    <a:pt x="112084" y="292405"/>
                  </a:lnTo>
                  <a:lnTo>
                    <a:pt x="0" y="292405"/>
                  </a:lnTo>
                  <a:lnTo>
                    <a:pt x="0" y="85779"/>
                  </a:lnTo>
                  <a:cubicBezTo>
                    <a:pt x="0" y="38405"/>
                    <a:pt x="38405" y="0"/>
                    <a:pt x="85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D671ECF0-0329-174F-A763-6BC9C3DE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2C48C-1B96-304F-8F2C-FDF703E83312}" type="datetime4">
              <a:rPr lang="en-US" smtClean="0"/>
              <a:t>23 June, 2020</a:t>
            </a:fld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D67C423B-C890-F540-A448-D72B8309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80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TIFY - Fir - Light 1">
      <a:dk1>
        <a:srgbClr val="464646"/>
      </a:dk1>
      <a:lt1>
        <a:srgbClr val="FFFFFF"/>
      </a:lt1>
      <a:dk2>
        <a:srgbClr val="343434"/>
      </a:dk2>
      <a:lt2>
        <a:srgbClr val="FFFFFF"/>
      </a:lt2>
      <a:accent1>
        <a:srgbClr val="C9CEBE"/>
      </a:accent1>
      <a:accent2>
        <a:srgbClr val="99D0CF"/>
      </a:accent2>
      <a:accent3>
        <a:srgbClr val="FEC1CF"/>
      </a:accent3>
      <a:accent4>
        <a:srgbClr val="D9D9D8"/>
      </a:accent4>
      <a:accent5>
        <a:srgbClr val="FFEDE2"/>
      </a:accent5>
      <a:accent6>
        <a:srgbClr val="F3F3F3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4121</TotalTime>
  <Words>829</Words>
  <Application>Microsoft Office PowerPoint</Application>
  <PresentationFormat>Widescreen</PresentationFormat>
  <Paragraphs>202</Paragraphs>
  <Slides>27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8" baseType="lpstr">
      <vt:lpstr>맑은 고딕</vt:lpstr>
      <vt:lpstr>Abhaya Libre</vt:lpstr>
      <vt:lpstr>Abhaya Libre ExtraBold</vt:lpstr>
      <vt:lpstr>Abhaya Libre SemiBold</vt:lpstr>
      <vt:lpstr>Arial</vt:lpstr>
      <vt:lpstr>Arima Madurai Semi</vt:lpstr>
      <vt:lpstr>Bebas Neue</vt:lpstr>
      <vt:lpstr>Calibri</vt:lpstr>
      <vt:lpstr>Calibri Light</vt:lpstr>
      <vt:lpstr>Lato Light</vt:lpstr>
      <vt:lpstr>Nunito Bold</vt:lpstr>
      <vt:lpstr>Poppins</vt:lpstr>
      <vt:lpstr>Raleway</vt:lpstr>
      <vt:lpstr>Raleway Medium</vt:lpstr>
      <vt:lpstr>Raleway SemiBold</vt:lpstr>
      <vt:lpstr>Roboto</vt:lpstr>
      <vt:lpstr>Roboto Regular</vt:lpstr>
      <vt:lpstr>System Font Regular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it hoangtan</cp:lastModifiedBy>
  <cp:revision>450</cp:revision>
  <dcterms:created xsi:type="dcterms:W3CDTF">2018-12-21T22:04:22Z</dcterms:created>
  <dcterms:modified xsi:type="dcterms:W3CDTF">2020-06-23T06:39:37Z</dcterms:modified>
</cp:coreProperties>
</file>